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5"/>
  </p:notesMasterIdLst>
  <p:sldIdLst>
    <p:sldId id="257" r:id="rId2"/>
    <p:sldId id="265" r:id="rId3"/>
    <p:sldId id="264" r:id="rId4"/>
    <p:sldId id="266" r:id="rId5"/>
    <p:sldId id="258" r:id="rId6"/>
    <p:sldId id="259" r:id="rId7"/>
    <p:sldId id="260" r:id="rId8"/>
    <p:sldId id="268" r:id="rId9"/>
    <p:sldId id="269" r:id="rId10"/>
    <p:sldId id="270" r:id="rId11"/>
    <p:sldId id="267" r:id="rId12"/>
    <p:sldId id="271" r:id="rId13"/>
    <p:sldId id="261" r:id="rId14"/>
  </p:sldIdLst>
  <p:sldSz cx="12192000" cy="6858000"/>
  <p:notesSz cx="6858000" cy="9144000"/>
  <p:embeddedFontLst>
    <p:embeddedFont>
      <p:font typeface="Sandoll 국대떡볶이 01 Light" panose="020B0600000101010101" pitchFamily="34" charset="-127"/>
      <p:regular r:id="rId16"/>
    </p:embeddedFont>
    <p:embeddedFont>
      <p:font typeface="나눔스퀘어_ac Bold" panose="020B0600000101010101" pitchFamily="50" charset="-127"/>
      <p:bold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CCC5"/>
    <a:srgbClr val="FF9999"/>
    <a:srgbClr val="95D1CB"/>
    <a:srgbClr val="D8F0EC"/>
    <a:srgbClr val="D7EDEB"/>
    <a:srgbClr val="FFFFFF"/>
    <a:srgbClr val="E971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022EC4-4C29-458F-B6BA-FBB98CB7321E}" v="489" dt="2021-11-17T14:27:59.709"/>
  </p1510:revLst>
</p1510:revInfo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49" autoAdjust="0"/>
    <p:restoredTop sz="90969" autoAdjust="0"/>
  </p:normalViewPr>
  <p:slideViewPr>
    <p:cSldViewPr snapToGrid="0">
      <p:cViewPr varScale="1">
        <p:scale>
          <a:sx n="75" d="100"/>
          <a:sy n="75" d="100"/>
        </p:scale>
        <p:origin x="7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오다희" userId="2cfbbc06-f653-42b8-8420-5407a530c43d" providerId="ADAL" clId="{C4022EC4-4C29-458F-B6BA-FBB98CB7321E}"/>
    <pc:docChg chg="undo custSel addSld delSld modSld sldOrd">
      <pc:chgData name="오다희" userId="2cfbbc06-f653-42b8-8420-5407a530c43d" providerId="ADAL" clId="{C4022EC4-4C29-458F-B6BA-FBB98CB7321E}" dt="2021-11-17T14:33:57.677" v="6640" actId="20577"/>
      <pc:docMkLst>
        <pc:docMk/>
      </pc:docMkLst>
      <pc:sldChg chg="addSp modSp mod modTransition modAnim modNotesTx">
        <pc:chgData name="오다희" userId="2cfbbc06-f653-42b8-8420-5407a530c43d" providerId="ADAL" clId="{C4022EC4-4C29-458F-B6BA-FBB98CB7321E}" dt="2021-11-17T14:33:57.677" v="6640" actId="20577"/>
        <pc:sldMkLst>
          <pc:docMk/>
          <pc:sldMk cId="3142951122" sldId="257"/>
        </pc:sldMkLst>
        <pc:spChg chg="mod">
          <ac:chgData name="오다희" userId="2cfbbc06-f653-42b8-8420-5407a530c43d" providerId="ADAL" clId="{C4022EC4-4C29-458F-B6BA-FBB98CB7321E}" dt="2021-11-16T12:29:38.101" v="2882" actId="6549"/>
          <ac:spMkLst>
            <pc:docMk/>
            <pc:sldMk cId="3142951122" sldId="257"/>
            <ac:spMk id="2" creationId="{DBFE48BF-CC38-458B-913A-5BEB011D522E}"/>
          </ac:spMkLst>
        </pc:spChg>
        <pc:spChg chg="mod">
          <ac:chgData name="오다희" userId="2cfbbc06-f653-42b8-8420-5407a530c43d" providerId="ADAL" clId="{C4022EC4-4C29-458F-B6BA-FBB98CB7321E}" dt="2021-11-16T12:29:35.205" v="2872" actId="20577"/>
          <ac:spMkLst>
            <pc:docMk/>
            <pc:sldMk cId="3142951122" sldId="257"/>
            <ac:spMk id="3" creationId="{5A2D8D6C-FD90-4F66-99BE-3B54FC257E6E}"/>
          </ac:spMkLst>
        </pc:spChg>
        <pc:spChg chg="mod">
          <ac:chgData name="오다희" userId="2cfbbc06-f653-42b8-8420-5407a530c43d" providerId="ADAL" clId="{C4022EC4-4C29-458F-B6BA-FBB98CB7321E}" dt="2021-11-17T14:33:57.677" v="6640" actId="20577"/>
          <ac:spMkLst>
            <pc:docMk/>
            <pc:sldMk cId="3142951122" sldId="257"/>
            <ac:spMk id="11" creationId="{ED705F7A-8869-4FF4-91FD-D9F5236DB90C}"/>
          </ac:spMkLst>
        </pc:spChg>
        <pc:picChg chg="add mod">
          <ac:chgData name="오다희" userId="2cfbbc06-f653-42b8-8420-5407a530c43d" providerId="ADAL" clId="{C4022EC4-4C29-458F-B6BA-FBB98CB7321E}" dt="2021-11-17T14:24:34.294" v="6519"/>
          <ac:picMkLst>
            <pc:docMk/>
            <pc:sldMk cId="3142951122" sldId="257"/>
            <ac:picMk id="4" creationId="{E872C439-8D6D-4E80-97BE-C8188AAC3C54}"/>
          </ac:picMkLst>
        </pc:picChg>
      </pc:sldChg>
      <pc:sldChg chg="addSp modSp mod modTransition modAnim modNotesTx">
        <pc:chgData name="오다희" userId="2cfbbc06-f653-42b8-8420-5407a530c43d" providerId="ADAL" clId="{C4022EC4-4C29-458F-B6BA-FBB98CB7321E}" dt="2021-11-17T14:33:33.007" v="6631" actId="20577"/>
        <pc:sldMkLst>
          <pc:docMk/>
          <pc:sldMk cId="947045256" sldId="258"/>
        </pc:sldMkLst>
        <pc:spChg chg="mod">
          <ac:chgData name="오다희" userId="2cfbbc06-f653-42b8-8420-5407a530c43d" providerId="ADAL" clId="{C4022EC4-4C29-458F-B6BA-FBB98CB7321E}" dt="2021-11-16T12:08:46.114" v="1656" actId="20577"/>
          <ac:spMkLst>
            <pc:docMk/>
            <pc:sldMk cId="947045256" sldId="258"/>
            <ac:spMk id="18" creationId="{266031F6-4CD7-41AE-859F-65B0885C80F5}"/>
          </ac:spMkLst>
        </pc:spChg>
        <pc:graphicFrameChg chg="mod modGraphic">
          <ac:chgData name="오다희" userId="2cfbbc06-f653-42b8-8420-5407a530c43d" providerId="ADAL" clId="{C4022EC4-4C29-458F-B6BA-FBB98CB7321E}" dt="2021-11-16T12:21:36.165" v="2370"/>
          <ac:graphicFrameMkLst>
            <pc:docMk/>
            <pc:sldMk cId="947045256" sldId="258"/>
            <ac:graphicFrameMk id="20" creationId="{F1FD5FA1-A97A-460C-A68C-D14A47C6236C}"/>
          </ac:graphicFrameMkLst>
        </pc:graphicFrameChg>
        <pc:picChg chg="add mod">
          <ac:chgData name="오다희" userId="2cfbbc06-f653-42b8-8420-5407a530c43d" providerId="ADAL" clId="{C4022EC4-4C29-458F-B6BA-FBB98CB7321E}" dt="2021-11-17T14:24:34.294" v="6519"/>
          <ac:picMkLst>
            <pc:docMk/>
            <pc:sldMk cId="947045256" sldId="258"/>
            <ac:picMk id="2" creationId="{77E06605-42FA-4F0F-AA2E-B07E1F6BEB9C}"/>
          </ac:picMkLst>
        </pc:picChg>
      </pc:sldChg>
      <pc:sldChg chg="addSp delSp modSp mod modTransition modAnim modNotesTx">
        <pc:chgData name="오다희" userId="2cfbbc06-f653-42b8-8420-5407a530c43d" providerId="ADAL" clId="{C4022EC4-4C29-458F-B6BA-FBB98CB7321E}" dt="2021-11-17T14:33:35.539" v="6632" actId="20577"/>
        <pc:sldMkLst>
          <pc:docMk/>
          <pc:sldMk cId="3922537691" sldId="259"/>
        </pc:sldMkLst>
        <pc:spChg chg="del mod">
          <ac:chgData name="오다희" userId="2cfbbc06-f653-42b8-8420-5407a530c43d" providerId="ADAL" clId="{C4022EC4-4C29-458F-B6BA-FBB98CB7321E}" dt="2021-11-16T12:14:53.471" v="1789" actId="478"/>
          <ac:spMkLst>
            <pc:docMk/>
            <pc:sldMk cId="3922537691" sldId="259"/>
            <ac:spMk id="4" creationId="{7F6C8E29-4729-4375-952A-FC52314F82BF}"/>
          </ac:spMkLst>
        </pc:spChg>
        <pc:spChg chg="add mod">
          <ac:chgData name="오다희" userId="2cfbbc06-f653-42b8-8420-5407a530c43d" providerId="ADAL" clId="{C4022EC4-4C29-458F-B6BA-FBB98CB7321E}" dt="2021-11-16T12:14:51.319" v="1788"/>
          <ac:spMkLst>
            <pc:docMk/>
            <pc:sldMk cId="3922537691" sldId="259"/>
            <ac:spMk id="9" creationId="{6B1ACA3C-2214-4E6E-B760-F82E9415BD8B}"/>
          </ac:spMkLst>
        </pc:spChg>
        <pc:spChg chg="mod">
          <ac:chgData name="오다희" userId="2cfbbc06-f653-42b8-8420-5407a530c43d" providerId="ADAL" clId="{C4022EC4-4C29-458F-B6BA-FBB98CB7321E}" dt="2021-11-16T12:08:47.695" v="1657" actId="20577"/>
          <ac:spMkLst>
            <pc:docMk/>
            <pc:sldMk cId="3922537691" sldId="259"/>
            <ac:spMk id="50" creationId="{27854E20-833C-4C97-B8C2-B828DCF14DC1}"/>
          </ac:spMkLst>
        </pc:spChg>
        <pc:picChg chg="del mod modCrop">
          <ac:chgData name="오다희" userId="2cfbbc06-f653-42b8-8420-5407a530c43d" providerId="ADAL" clId="{C4022EC4-4C29-458F-B6BA-FBB98CB7321E}" dt="2021-11-16T12:12:35.218" v="1700" actId="478"/>
          <ac:picMkLst>
            <pc:docMk/>
            <pc:sldMk cId="3922537691" sldId="259"/>
            <ac:picMk id="3" creationId="{1C186544-5175-49E4-A3EF-7316CA9AF056}"/>
          </ac:picMkLst>
        </pc:picChg>
        <pc:picChg chg="add mod">
          <ac:chgData name="오다희" userId="2cfbbc06-f653-42b8-8420-5407a530c43d" providerId="ADAL" clId="{C4022EC4-4C29-458F-B6BA-FBB98CB7321E}" dt="2021-11-17T14:11:34.528" v="4900" actId="1076"/>
          <ac:picMkLst>
            <pc:docMk/>
            <pc:sldMk cId="3922537691" sldId="259"/>
            <ac:picMk id="3" creationId="{799CC32A-6FE6-428E-A450-85F5C411BCAD}"/>
          </ac:picMkLst>
        </pc:picChg>
        <pc:picChg chg="add mod">
          <ac:chgData name="오다희" userId="2cfbbc06-f653-42b8-8420-5407a530c43d" providerId="ADAL" clId="{C4022EC4-4C29-458F-B6BA-FBB98CB7321E}" dt="2021-11-17T14:24:34.294" v="6519"/>
          <ac:picMkLst>
            <pc:docMk/>
            <pc:sldMk cId="3922537691" sldId="259"/>
            <ac:picMk id="4" creationId="{EAC8043B-5CDF-4FEF-9ECC-62800F1CF1F2}"/>
          </ac:picMkLst>
        </pc:picChg>
        <pc:picChg chg="add mod">
          <ac:chgData name="오다희" userId="2cfbbc06-f653-42b8-8420-5407a530c43d" providerId="ADAL" clId="{C4022EC4-4C29-458F-B6BA-FBB98CB7321E}" dt="2021-11-17T14:11:35.791" v="4901" actId="1076"/>
          <ac:picMkLst>
            <pc:docMk/>
            <pc:sldMk cId="3922537691" sldId="259"/>
            <ac:picMk id="5" creationId="{B027A751-8382-416B-8A93-5ED1001A0F84}"/>
          </ac:picMkLst>
        </pc:picChg>
      </pc:sldChg>
      <pc:sldChg chg="addSp delSp modSp mod modTransition modAnim modNotesTx">
        <pc:chgData name="오다희" userId="2cfbbc06-f653-42b8-8420-5407a530c43d" providerId="ADAL" clId="{C4022EC4-4C29-458F-B6BA-FBB98CB7321E}" dt="2021-11-17T14:33:38.238" v="6633" actId="20577"/>
        <pc:sldMkLst>
          <pc:docMk/>
          <pc:sldMk cId="1569942273" sldId="260"/>
        </pc:sldMkLst>
        <pc:spChg chg="del">
          <ac:chgData name="오다희" userId="2cfbbc06-f653-42b8-8420-5407a530c43d" providerId="ADAL" clId="{C4022EC4-4C29-458F-B6BA-FBB98CB7321E}" dt="2021-11-16T12:08:59.983" v="1674" actId="478"/>
          <ac:spMkLst>
            <pc:docMk/>
            <pc:sldMk cId="1569942273" sldId="260"/>
            <ac:spMk id="6" creationId="{9B457E6C-8DE2-432F-849C-374D672E70E6}"/>
          </ac:spMkLst>
        </pc:spChg>
        <pc:spChg chg="del">
          <ac:chgData name="오다희" userId="2cfbbc06-f653-42b8-8420-5407a530c43d" providerId="ADAL" clId="{C4022EC4-4C29-458F-B6BA-FBB98CB7321E}" dt="2021-11-16T12:08:59.983" v="1674" actId="478"/>
          <ac:spMkLst>
            <pc:docMk/>
            <pc:sldMk cId="1569942273" sldId="260"/>
            <ac:spMk id="7" creationId="{8A0EB6D7-508D-4ECD-95C6-6EEF7A3E78DE}"/>
          </ac:spMkLst>
        </pc:spChg>
        <pc:spChg chg="del">
          <ac:chgData name="오다희" userId="2cfbbc06-f653-42b8-8420-5407a530c43d" providerId="ADAL" clId="{C4022EC4-4C29-458F-B6BA-FBB98CB7321E}" dt="2021-11-16T12:08:59.983" v="1674" actId="478"/>
          <ac:spMkLst>
            <pc:docMk/>
            <pc:sldMk cId="1569942273" sldId="260"/>
            <ac:spMk id="9" creationId="{A172A918-F2C5-45A4-A11D-0820FDA21A1F}"/>
          </ac:spMkLst>
        </pc:spChg>
        <pc:spChg chg="del">
          <ac:chgData name="오다희" userId="2cfbbc06-f653-42b8-8420-5407a530c43d" providerId="ADAL" clId="{C4022EC4-4C29-458F-B6BA-FBB98CB7321E}" dt="2021-11-16T12:08:59.983" v="1674" actId="478"/>
          <ac:spMkLst>
            <pc:docMk/>
            <pc:sldMk cId="1569942273" sldId="260"/>
            <ac:spMk id="11" creationId="{AF6288D5-C409-4CAF-A8EA-C2BA32FFE47A}"/>
          </ac:spMkLst>
        </pc:spChg>
        <pc:spChg chg="del">
          <ac:chgData name="오다희" userId="2cfbbc06-f653-42b8-8420-5407a530c43d" providerId="ADAL" clId="{C4022EC4-4C29-458F-B6BA-FBB98CB7321E}" dt="2021-11-16T12:08:59.983" v="1674" actId="478"/>
          <ac:spMkLst>
            <pc:docMk/>
            <pc:sldMk cId="1569942273" sldId="260"/>
            <ac:spMk id="12" creationId="{8E5C17B7-95D9-43B7-87B9-DDDABE607A28}"/>
          </ac:spMkLst>
        </pc:spChg>
        <pc:spChg chg="del">
          <ac:chgData name="오다희" userId="2cfbbc06-f653-42b8-8420-5407a530c43d" providerId="ADAL" clId="{C4022EC4-4C29-458F-B6BA-FBB98CB7321E}" dt="2021-11-16T12:08:59.983" v="1674" actId="478"/>
          <ac:spMkLst>
            <pc:docMk/>
            <pc:sldMk cId="1569942273" sldId="260"/>
            <ac:spMk id="13" creationId="{3F266CF0-00F3-4DB6-A827-5159726FB74E}"/>
          </ac:spMkLst>
        </pc:spChg>
        <pc:spChg chg="del">
          <ac:chgData name="오다희" userId="2cfbbc06-f653-42b8-8420-5407a530c43d" providerId="ADAL" clId="{C4022EC4-4C29-458F-B6BA-FBB98CB7321E}" dt="2021-11-16T12:08:59.983" v="1674" actId="478"/>
          <ac:spMkLst>
            <pc:docMk/>
            <pc:sldMk cId="1569942273" sldId="260"/>
            <ac:spMk id="14" creationId="{C5F2F0DC-5AE5-4D0D-8463-58C1744E14B3}"/>
          </ac:spMkLst>
        </pc:spChg>
        <pc:spChg chg="add del mod">
          <ac:chgData name="오다희" userId="2cfbbc06-f653-42b8-8420-5407a530c43d" providerId="ADAL" clId="{C4022EC4-4C29-458F-B6BA-FBB98CB7321E}" dt="2021-11-16T12:09:05.322" v="1676"/>
          <ac:spMkLst>
            <pc:docMk/>
            <pc:sldMk cId="1569942273" sldId="260"/>
            <ac:spMk id="15" creationId="{92CBF605-183A-4ED0-8EC1-211B3B3284D0}"/>
          </ac:spMkLst>
        </pc:spChg>
        <pc:spChg chg="add del mod">
          <ac:chgData name="오다희" userId="2cfbbc06-f653-42b8-8420-5407a530c43d" providerId="ADAL" clId="{C4022EC4-4C29-458F-B6BA-FBB98CB7321E}" dt="2021-11-16T12:09:05.322" v="1676"/>
          <ac:spMkLst>
            <pc:docMk/>
            <pc:sldMk cId="1569942273" sldId="260"/>
            <ac:spMk id="16" creationId="{F72C8A93-AA27-4C41-91FC-AE71202F6C8E}"/>
          </ac:spMkLst>
        </pc:spChg>
        <pc:spChg chg="add mod">
          <ac:chgData name="오다희" userId="2cfbbc06-f653-42b8-8420-5407a530c43d" providerId="ADAL" clId="{C4022EC4-4C29-458F-B6BA-FBB98CB7321E}" dt="2021-11-16T12:25:11.682" v="2675" actId="1038"/>
          <ac:spMkLst>
            <pc:docMk/>
            <pc:sldMk cId="1569942273" sldId="260"/>
            <ac:spMk id="17" creationId="{398CA85F-6F48-452E-86B3-10C218B25877}"/>
          </ac:spMkLst>
        </pc:spChg>
        <pc:spChg chg="add mod">
          <ac:chgData name="오다희" userId="2cfbbc06-f653-42b8-8420-5407a530c43d" providerId="ADAL" clId="{C4022EC4-4C29-458F-B6BA-FBB98CB7321E}" dt="2021-11-16T12:25:16.813" v="2693" actId="1037"/>
          <ac:spMkLst>
            <pc:docMk/>
            <pc:sldMk cId="1569942273" sldId="260"/>
            <ac:spMk id="21" creationId="{7516551E-5A9B-4E5B-B5F9-9B37D07A02C8}"/>
          </ac:spMkLst>
        </pc:spChg>
        <pc:spChg chg="add mod">
          <ac:chgData name="오다희" userId="2cfbbc06-f653-42b8-8420-5407a530c43d" providerId="ADAL" clId="{C4022EC4-4C29-458F-B6BA-FBB98CB7321E}" dt="2021-11-16T12:25:20.554" v="2706" actId="1038"/>
          <ac:spMkLst>
            <pc:docMk/>
            <pc:sldMk cId="1569942273" sldId="260"/>
            <ac:spMk id="25" creationId="{540DC869-693F-4122-8BE3-2D9BD85B4C4D}"/>
          </ac:spMkLst>
        </pc:spChg>
        <pc:spChg chg="mod">
          <ac:chgData name="오다희" userId="2cfbbc06-f653-42b8-8420-5407a530c43d" providerId="ADAL" clId="{C4022EC4-4C29-458F-B6BA-FBB98CB7321E}" dt="2021-11-16T12:08:58.629" v="1673"/>
          <ac:spMkLst>
            <pc:docMk/>
            <pc:sldMk cId="1569942273" sldId="260"/>
            <ac:spMk id="48" creationId="{CE26DD40-051F-4C6C-B15F-E03DDD1FF489}"/>
          </ac:spMkLst>
        </pc:spChg>
        <pc:grpChg chg="add mod">
          <ac:chgData name="오다희" userId="2cfbbc06-f653-42b8-8420-5407a530c43d" providerId="ADAL" clId="{C4022EC4-4C29-458F-B6BA-FBB98CB7321E}" dt="2021-11-16T12:19:04.032" v="2108" actId="1035"/>
          <ac:grpSpMkLst>
            <pc:docMk/>
            <pc:sldMk cId="1569942273" sldId="260"/>
            <ac:grpSpMk id="22" creationId="{5570671B-60CF-432A-94A9-188B3B9B175E}"/>
          </ac:grpSpMkLst>
        </pc:grpChg>
        <pc:graphicFrameChg chg="del">
          <ac:chgData name="오다희" userId="2cfbbc06-f653-42b8-8420-5407a530c43d" providerId="ADAL" clId="{C4022EC4-4C29-458F-B6BA-FBB98CB7321E}" dt="2021-11-16T12:08:59.983" v="1674" actId="478"/>
          <ac:graphicFrameMkLst>
            <pc:docMk/>
            <pc:sldMk cId="1569942273" sldId="260"/>
            <ac:graphicFrameMk id="5" creationId="{5D9D8F9E-3183-44FB-98DE-1CAD22BD50BF}"/>
          </ac:graphicFrameMkLst>
        </pc:graphicFrameChg>
        <pc:picChg chg="add mod">
          <ac:chgData name="오다희" userId="2cfbbc06-f653-42b8-8420-5407a530c43d" providerId="ADAL" clId="{C4022EC4-4C29-458F-B6BA-FBB98CB7321E}" dt="2021-11-17T14:24:34.294" v="6519"/>
          <ac:picMkLst>
            <pc:docMk/>
            <pc:sldMk cId="1569942273" sldId="260"/>
            <ac:picMk id="2" creationId="{E3941D84-E90D-4A69-B17E-2302931243F2}"/>
          </ac:picMkLst>
        </pc:picChg>
        <pc:picChg chg="add mod">
          <ac:chgData name="오다희" userId="2cfbbc06-f653-42b8-8420-5407a530c43d" providerId="ADAL" clId="{C4022EC4-4C29-458F-B6BA-FBB98CB7321E}" dt="2021-11-16T12:19:04.032" v="2108" actId="1035"/>
          <ac:picMkLst>
            <pc:docMk/>
            <pc:sldMk cId="1569942273" sldId="260"/>
            <ac:picMk id="18" creationId="{DB0ABE96-CD7D-4768-9397-E21F1EC07DFC}"/>
          </ac:picMkLst>
        </pc:picChg>
        <pc:picChg chg="add del mod">
          <ac:chgData name="오다희" userId="2cfbbc06-f653-42b8-8420-5407a530c43d" providerId="ADAL" clId="{C4022EC4-4C29-458F-B6BA-FBB98CB7321E}" dt="2021-11-16T12:14:17.720" v="1756"/>
          <ac:picMkLst>
            <pc:docMk/>
            <pc:sldMk cId="1569942273" sldId="260"/>
            <ac:picMk id="19" creationId="{0BCCE5B6-CE79-4D02-A069-1972F99B6829}"/>
          </ac:picMkLst>
        </pc:picChg>
        <pc:picChg chg="add mod">
          <ac:chgData name="오다희" userId="2cfbbc06-f653-42b8-8420-5407a530c43d" providerId="ADAL" clId="{C4022EC4-4C29-458F-B6BA-FBB98CB7321E}" dt="2021-11-16T12:19:04.032" v="2108" actId="1035"/>
          <ac:picMkLst>
            <pc:docMk/>
            <pc:sldMk cId="1569942273" sldId="260"/>
            <ac:picMk id="20" creationId="{9609973F-EDFF-4C4C-ADCF-4CDD18F224C7}"/>
          </ac:picMkLst>
        </pc:picChg>
        <pc:picChg chg="mod">
          <ac:chgData name="오다희" userId="2cfbbc06-f653-42b8-8420-5407a530c43d" providerId="ADAL" clId="{C4022EC4-4C29-458F-B6BA-FBB98CB7321E}" dt="2021-11-16T12:15:22.551" v="1808"/>
          <ac:picMkLst>
            <pc:docMk/>
            <pc:sldMk cId="1569942273" sldId="260"/>
            <ac:picMk id="23" creationId="{75C82CB8-A2AA-40E6-8427-6C31523E7973}"/>
          </ac:picMkLst>
        </pc:picChg>
        <pc:picChg chg="mod">
          <ac:chgData name="오다희" userId="2cfbbc06-f653-42b8-8420-5407a530c43d" providerId="ADAL" clId="{C4022EC4-4C29-458F-B6BA-FBB98CB7321E}" dt="2021-11-16T12:15:22.551" v="1808"/>
          <ac:picMkLst>
            <pc:docMk/>
            <pc:sldMk cId="1569942273" sldId="260"/>
            <ac:picMk id="24" creationId="{C21AEB0B-E993-45C6-95CB-B2A2E29191F9}"/>
          </ac:picMkLst>
        </pc:picChg>
      </pc:sldChg>
      <pc:sldChg chg="addSp modSp mod modTransition modAnim modNotesTx">
        <pc:chgData name="오다희" userId="2cfbbc06-f653-42b8-8420-5407a530c43d" providerId="ADAL" clId="{C4022EC4-4C29-458F-B6BA-FBB98CB7321E}" dt="2021-11-17T14:33:17.510" v="6626" actId="20577"/>
        <pc:sldMkLst>
          <pc:docMk/>
          <pc:sldMk cId="2032525988" sldId="261"/>
        </pc:sldMkLst>
        <pc:spChg chg="mod">
          <ac:chgData name="오다희" userId="2cfbbc06-f653-42b8-8420-5407a530c43d" providerId="ADAL" clId="{C4022EC4-4C29-458F-B6BA-FBB98CB7321E}" dt="2021-11-16T12:28:56.074" v="2862" actId="6549"/>
          <ac:spMkLst>
            <pc:docMk/>
            <pc:sldMk cId="2032525988" sldId="261"/>
            <ac:spMk id="23" creationId="{D215FE9E-5BCC-4081-BD29-04571AB86049}"/>
          </ac:spMkLst>
        </pc:spChg>
        <pc:picChg chg="add mod">
          <ac:chgData name="오다희" userId="2cfbbc06-f653-42b8-8420-5407a530c43d" providerId="ADAL" clId="{C4022EC4-4C29-458F-B6BA-FBB98CB7321E}" dt="2021-11-17T14:24:34.294" v="6519"/>
          <ac:picMkLst>
            <pc:docMk/>
            <pc:sldMk cId="2032525988" sldId="261"/>
            <ac:picMk id="2" creationId="{BBAFD30F-C53B-4146-AF67-01F02FC22C05}"/>
          </ac:picMkLst>
        </pc:picChg>
      </pc:sldChg>
      <pc:sldChg chg="addSp delSp modSp mod modTransition modAnim modNotesTx">
        <pc:chgData name="오다희" userId="2cfbbc06-f653-42b8-8420-5407a530c43d" providerId="ADAL" clId="{C4022EC4-4C29-458F-B6BA-FBB98CB7321E}" dt="2021-11-17T14:33:28.112" v="6629" actId="20577"/>
        <pc:sldMkLst>
          <pc:docMk/>
          <pc:sldMk cId="1688972096" sldId="264"/>
        </pc:sldMkLst>
        <pc:spChg chg="add del mod">
          <ac:chgData name="오다희" userId="2cfbbc06-f653-42b8-8420-5407a530c43d" providerId="ADAL" clId="{C4022EC4-4C29-458F-B6BA-FBB98CB7321E}" dt="2021-11-16T11:50:22.598" v="612" actId="21"/>
          <ac:spMkLst>
            <pc:docMk/>
            <pc:sldMk cId="1688972096" sldId="264"/>
            <ac:spMk id="2" creationId="{67192A20-C78C-480A-9070-DBE0B88028B0}"/>
          </ac:spMkLst>
        </pc:spChg>
        <pc:spChg chg="del">
          <ac:chgData name="오다희" userId="2cfbbc06-f653-42b8-8420-5407a530c43d" providerId="ADAL" clId="{C4022EC4-4C29-458F-B6BA-FBB98CB7321E}" dt="2021-11-16T11:37:46.376" v="383" actId="478"/>
          <ac:spMkLst>
            <pc:docMk/>
            <pc:sldMk cId="1688972096" sldId="264"/>
            <ac:spMk id="3" creationId="{1DD0C450-2E02-4D9F-94CA-70E9F469782C}"/>
          </ac:spMkLst>
        </pc:spChg>
        <pc:spChg chg="add del">
          <ac:chgData name="오다희" userId="2cfbbc06-f653-42b8-8420-5407a530c43d" providerId="ADAL" clId="{C4022EC4-4C29-458F-B6BA-FBB98CB7321E}" dt="2021-11-16T11:37:08.637" v="368" actId="21"/>
          <ac:spMkLst>
            <pc:docMk/>
            <pc:sldMk cId="1688972096" sldId="264"/>
            <ac:spMk id="4" creationId="{82BD4838-FABE-47E7-8D53-0F066323DF70}"/>
          </ac:spMkLst>
        </pc:spChg>
        <pc:spChg chg="mod">
          <ac:chgData name="오다희" userId="2cfbbc06-f653-42b8-8420-5407a530c43d" providerId="ADAL" clId="{C4022EC4-4C29-458F-B6BA-FBB98CB7321E}" dt="2021-11-16T11:37:23.723" v="378" actId="1076"/>
          <ac:spMkLst>
            <pc:docMk/>
            <pc:sldMk cId="1688972096" sldId="264"/>
            <ac:spMk id="10" creationId="{06DFF46D-84DF-45F5-9E66-83B2DB4DD3CA}"/>
          </ac:spMkLst>
        </pc:spChg>
        <pc:spChg chg="mod">
          <ac:chgData name="오다희" userId="2cfbbc06-f653-42b8-8420-5407a530c43d" providerId="ADAL" clId="{C4022EC4-4C29-458F-B6BA-FBB98CB7321E}" dt="2021-11-16T11:50:09.101" v="608" actId="20577"/>
          <ac:spMkLst>
            <pc:docMk/>
            <pc:sldMk cId="1688972096" sldId="264"/>
            <ac:spMk id="11" creationId="{ED705F7A-8869-4FF4-91FD-D9F5236DB90C}"/>
          </ac:spMkLst>
        </pc:spChg>
        <pc:spChg chg="add del mod">
          <ac:chgData name="오다희" userId="2cfbbc06-f653-42b8-8420-5407a530c43d" providerId="ADAL" clId="{C4022EC4-4C29-458F-B6BA-FBB98CB7321E}" dt="2021-11-16T11:50:22.598" v="612" actId="21"/>
          <ac:spMkLst>
            <pc:docMk/>
            <pc:sldMk cId="1688972096" sldId="264"/>
            <ac:spMk id="12" creationId="{C8D30F78-F8BD-424F-B18F-B4156248F17A}"/>
          </ac:spMkLst>
        </pc:spChg>
        <pc:spChg chg="add del mod">
          <ac:chgData name="오다희" userId="2cfbbc06-f653-42b8-8420-5407a530c43d" providerId="ADAL" clId="{C4022EC4-4C29-458F-B6BA-FBB98CB7321E}" dt="2021-11-16T11:50:22.598" v="612" actId="21"/>
          <ac:spMkLst>
            <pc:docMk/>
            <pc:sldMk cId="1688972096" sldId="264"/>
            <ac:spMk id="13" creationId="{9CE7BDC1-08CC-46B9-AAE7-2E622B397E0D}"/>
          </ac:spMkLst>
        </pc:spChg>
        <pc:spChg chg="add mod">
          <ac:chgData name="오다희" userId="2cfbbc06-f653-42b8-8420-5407a530c43d" providerId="ADAL" clId="{C4022EC4-4C29-458F-B6BA-FBB98CB7321E}" dt="2021-11-16T12:29:51.155" v="2910" actId="1035"/>
          <ac:spMkLst>
            <pc:docMk/>
            <pc:sldMk cId="1688972096" sldId="264"/>
            <ac:spMk id="14" creationId="{BAECF513-F5D7-41D4-A090-2C11440A80D4}"/>
          </ac:spMkLst>
        </pc:spChg>
        <pc:spChg chg="add del">
          <ac:chgData name="오다희" userId="2cfbbc06-f653-42b8-8420-5407a530c43d" providerId="ADAL" clId="{C4022EC4-4C29-458F-B6BA-FBB98CB7321E}" dt="2021-11-16T11:37:38.860" v="382" actId="478"/>
          <ac:spMkLst>
            <pc:docMk/>
            <pc:sldMk cId="1688972096" sldId="264"/>
            <ac:spMk id="15" creationId="{71968660-F4B7-45F3-906E-8950551F1729}"/>
          </ac:spMkLst>
        </pc:spChg>
        <pc:spChg chg="add mod">
          <ac:chgData name="오다희" userId="2cfbbc06-f653-42b8-8420-5407a530c43d" providerId="ADAL" clId="{C4022EC4-4C29-458F-B6BA-FBB98CB7321E}" dt="2021-11-16T12:29:51.155" v="2910" actId="1035"/>
          <ac:spMkLst>
            <pc:docMk/>
            <pc:sldMk cId="1688972096" sldId="264"/>
            <ac:spMk id="16" creationId="{D88A76A5-25F4-4E4A-8257-8CDD3CC11460}"/>
          </ac:spMkLst>
        </pc:spChg>
        <pc:spChg chg="add mod">
          <ac:chgData name="오다희" userId="2cfbbc06-f653-42b8-8420-5407a530c43d" providerId="ADAL" clId="{C4022EC4-4C29-458F-B6BA-FBB98CB7321E}" dt="2021-11-16T12:29:51.155" v="2910" actId="1035"/>
          <ac:spMkLst>
            <pc:docMk/>
            <pc:sldMk cId="1688972096" sldId="264"/>
            <ac:spMk id="17" creationId="{22D157BA-5452-47F7-99D7-391C6AF47402}"/>
          </ac:spMkLst>
        </pc:spChg>
        <pc:spChg chg="add del mod">
          <ac:chgData name="오다희" userId="2cfbbc06-f653-42b8-8420-5407a530c43d" providerId="ADAL" clId="{C4022EC4-4C29-458F-B6BA-FBB98CB7321E}" dt="2021-11-16T12:29:51.155" v="2910" actId="1035"/>
          <ac:spMkLst>
            <pc:docMk/>
            <pc:sldMk cId="1688972096" sldId="264"/>
            <ac:spMk id="24" creationId="{9A4B726F-9900-474A-8690-E63E20A2D697}"/>
          </ac:spMkLst>
        </pc:spChg>
        <pc:spChg chg="mod">
          <ac:chgData name="오다희" userId="2cfbbc06-f653-42b8-8420-5407a530c43d" providerId="ADAL" clId="{C4022EC4-4C29-458F-B6BA-FBB98CB7321E}" dt="2021-11-17T14:06:30.003" v="3450"/>
          <ac:spMkLst>
            <pc:docMk/>
            <pc:sldMk cId="1688972096" sldId="264"/>
            <ac:spMk id="27" creationId="{9AF735CE-AE62-4738-9CE9-AA947B9BC258}"/>
          </ac:spMkLst>
        </pc:spChg>
        <pc:picChg chg="add mod">
          <ac:chgData name="오다희" userId="2cfbbc06-f653-42b8-8420-5407a530c43d" providerId="ADAL" clId="{C4022EC4-4C29-458F-B6BA-FBB98CB7321E}" dt="2021-11-17T14:24:34.294" v="6519"/>
          <ac:picMkLst>
            <pc:docMk/>
            <pc:sldMk cId="1688972096" sldId="264"/>
            <ac:picMk id="2" creationId="{59538AC1-4137-4EA4-8CC0-1318B8D567B9}"/>
          </ac:picMkLst>
        </pc:picChg>
        <pc:picChg chg="mod">
          <ac:chgData name="오다희" userId="2cfbbc06-f653-42b8-8420-5407a530c43d" providerId="ADAL" clId="{C4022EC4-4C29-458F-B6BA-FBB98CB7321E}" dt="2021-11-16T11:56:12.585" v="1120" actId="1037"/>
          <ac:picMkLst>
            <pc:docMk/>
            <pc:sldMk cId="1688972096" sldId="264"/>
            <ac:picMk id="1026" creationId="{1E372E3C-14BE-4E94-AE24-4F20D1A54B1B}"/>
          </ac:picMkLst>
        </pc:picChg>
      </pc:sldChg>
      <pc:sldChg chg="addSp modSp mod modTransition modAnim modNotesTx">
        <pc:chgData name="오다희" userId="2cfbbc06-f653-42b8-8420-5407a530c43d" providerId="ADAL" clId="{C4022EC4-4C29-458F-B6BA-FBB98CB7321E}" dt="2021-11-17T14:33:25.608" v="6628" actId="20577"/>
        <pc:sldMkLst>
          <pc:docMk/>
          <pc:sldMk cId="1121491079" sldId="265"/>
        </pc:sldMkLst>
        <pc:spChg chg="mod">
          <ac:chgData name="오다희" userId="2cfbbc06-f653-42b8-8420-5407a530c43d" providerId="ADAL" clId="{C4022EC4-4C29-458F-B6BA-FBB98CB7321E}" dt="2021-11-16T12:07:29.662" v="1570" actId="1076"/>
          <ac:spMkLst>
            <pc:docMk/>
            <pc:sldMk cId="1121491079" sldId="265"/>
            <ac:spMk id="14" creationId="{B1034F20-C39F-4BB2-B0B1-1EE5347D356D}"/>
          </ac:spMkLst>
        </pc:spChg>
        <pc:spChg chg="mod">
          <ac:chgData name="오다희" userId="2cfbbc06-f653-42b8-8420-5407a530c43d" providerId="ADAL" clId="{C4022EC4-4C29-458F-B6BA-FBB98CB7321E}" dt="2021-11-16T12:07:29.662" v="1570" actId="1076"/>
          <ac:spMkLst>
            <pc:docMk/>
            <pc:sldMk cId="1121491079" sldId="265"/>
            <ac:spMk id="15" creationId="{3B7651B2-6C12-494C-BE20-B4EB6E6CAFB9}"/>
          </ac:spMkLst>
        </pc:spChg>
        <pc:spChg chg="add mod">
          <ac:chgData name="오다희" userId="2cfbbc06-f653-42b8-8420-5407a530c43d" providerId="ADAL" clId="{C4022EC4-4C29-458F-B6BA-FBB98CB7321E}" dt="2021-11-16T12:07:59.345" v="1609" actId="6549"/>
          <ac:spMkLst>
            <pc:docMk/>
            <pc:sldMk cId="1121491079" sldId="265"/>
            <ac:spMk id="16" creationId="{274950E5-C52D-40C7-ABEC-791A74229E8F}"/>
          </ac:spMkLst>
        </pc:spChg>
        <pc:spChg chg="add mod">
          <ac:chgData name="오다희" userId="2cfbbc06-f653-42b8-8420-5407a530c43d" providerId="ADAL" clId="{C4022EC4-4C29-458F-B6BA-FBB98CB7321E}" dt="2021-11-16T12:25:48.498" v="2708" actId="20577"/>
          <ac:spMkLst>
            <pc:docMk/>
            <pc:sldMk cId="1121491079" sldId="265"/>
            <ac:spMk id="17" creationId="{CE78B4FF-E438-4B56-B34E-9ED558E46692}"/>
          </ac:spMkLst>
        </pc:spChg>
        <pc:spChg chg="mod">
          <ac:chgData name="오다희" userId="2cfbbc06-f653-42b8-8420-5407a530c43d" providerId="ADAL" clId="{C4022EC4-4C29-458F-B6BA-FBB98CB7321E}" dt="2021-11-16T12:07:29.662" v="1570" actId="1076"/>
          <ac:spMkLst>
            <pc:docMk/>
            <pc:sldMk cId="1121491079" sldId="265"/>
            <ac:spMk id="29" creationId="{E7812918-C0DF-4D7C-8B58-D9EE4B72BC3E}"/>
          </ac:spMkLst>
        </pc:spChg>
        <pc:spChg chg="mod">
          <ac:chgData name="오다희" userId="2cfbbc06-f653-42b8-8420-5407a530c43d" providerId="ADAL" clId="{C4022EC4-4C29-458F-B6BA-FBB98CB7321E}" dt="2021-11-16T12:07:29.662" v="1570" actId="1076"/>
          <ac:spMkLst>
            <pc:docMk/>
            <pc:sldMk cId="1121491079" sldId="265"/>
            <ac:spMk id="30" creationId="{949D2E9B-7D9A-4342-8CCF-B7DFC093F57C}"/>
          </ac:spMkLst>
        </pc:spChg>
        <pc:spChg chg="mod">
          <ac:chgData name="오다희" userId="2cfbbc06-f653-42b8-8420-5407a530c43d" providerId="ADAL" clId="{C4022EC4-4C29-458F-B6BA-FBB98CB7321E}" dt="2021-11-16T12:08:41.361" v="1655" actId="20577"/>
          <ac:spMkLst>
            <pc:docMk/>
            <pc:sldMk cId="1121491079" sldId="265"/>
            <ac:spMk id="31" creationId="{87972B66-2346-45D7-9B7B-7E7C37051064}"/>
          </ac:spMkLst>
        </pc:spChg>
        <pc:spChg chg="mod">
          <ac:chgData name="오다희" userId="2cfbbc06-f653-42b8-8420-5407a530c43d" providerId="ADAL" clId="{C4022EC4-4C29-458F-B6BA-FBB98CB7321E}" dt="2021-11-16T12:07:29.662" v="1570" actId="1076"/>
          <ac:spMkLst>
            <pc:docMk/>
            <pc:sldMk cId="1121491079" sldId="265"/>
            <ac:spMk id="32" creationId="{003DFD93-0181-46CC-964F-DF62A90B304B}"/>
          </ac:spMkLst>
        </pc:spChg>
        <pc:spChg chg="mod">
          <ac:chgData name="오다희" userId="2cfbbc06-f653-42b8-8420-5407a530c43d" providerId="ADAL" clId="{C4022EC4-4C29-458F-B6BA-FBB98CB7321E}" dt="2021-11-16T12:07:34.466" v="1571" actId="1076"/>
          <ac:spMkLst>
            <pc:docMk/>
            <pc:sldMk cId="1121491079" sldId="265"/>
            <ac:spMk id="33" creationId="{FBA8141D-EC3D-4483-949C-9CDD302D95FA}"/>
          </ac:spMkLst>
        </pc:spChg>
        <pc:spChg chg="mod">
          <ac:chgData name="오다희" userId="2cfbbc06-f653-42b8-8420-5407a530c43d" providerId="ADAL" clId="{C4022EC4-4C29-458F-B6BA-FBB98CB7321E}" dt="2021-11-16T12:07:34.466" v="1571" actId="1076"/>
          <ac:spMkLst>
            <pc:docMk/>
            <pc:sldMk cId="1121491079" sldId="265"/>
            <ac:spMk id="34" creationId="{56DE81E2-4E39-4461-B40F-557644C35D21}"/>
          </ac:spMkLst>
        </pc:spChg>
        <pc:spChg chg="mod">
          <ac:chgData name="오다희" userId="2cfbbc06-f653-42b8-8420-5407a530c43d" providerId="ADAL" clId="{C4022EC4-4C29-458F-B6BA-FBB98CB7321E}" dt="2021-11-16T12:08:19.896" v="1627"/>
          <ac:spMkLst>
            <pc:docMk/>
            <pc:sldMk cId="1121491079" sldId="265"/>
            <ac:spMk id="35" creationId="{B363C3B8-5A4B-440E-B7AE-B7B9C15BFEA6}"/>
          </ac:spMkLst>
        </pc:spChg>
        <pc:spChg chg="mod">
          <ac:chgData name="오다희" userId="2cfbbc06-f653-42b8-8420-5407a530c43d" providerId="ADAL" clId="{C4022EC4-4C29-458F-B6BA-FBB98CB7321E}" dt="2021-11-16T12:07:34.466" v="1571" actId="1076"/>
          <ac:spMkLst>
            <pc:docMk/>
            <pc:sldMk cId="1121491079" sldId="265"/>
            <ac:spMk id="36" creationId="{B1401A1E-33B8-4497-AFD7-B68A84B4B43D}"/>
          </ac:spMkLst>
        </pc:spChg>
        <pc:picChg chg="add mod">
          <ac:chgData name="오다희" userId="2cfbbc06-f653-42b8-8420-5407a530c43d" providerId="ADAL" clId="{C4022EC4-4C29-458F-B6BA-FBB98CB7321E}" dt="2021-11-17T14:24:34.294" v="6519"/>
          <ac:picMkLst>
            <pc:docMk/>
            <pc:sldMk cId="1121491079" sldId="265"/>
            <ac:picMk id="2" creationId="{E1BC3FD4-A365-4F1F-8788-6EBB21A9E05C}"/>
          </ac:picMkLst>
        </pc:picChg>
      </pc:sldChg>
      <pc:sldChg chg="addSp modSp mod ord modTransition modAnim modNotesTx">
        <pc:chgData name="오다희" userId="2cfbbc06-f653-42b8-8420-5407a530c43d" providerId="ADAL" clId="{C4022EC4-4C29-458F-B6BA-FBB98CB7321E}" dt="2021-11-17T14:33:30.259" v="6630" actId="20577"/>
        <pc:sldMkLst>
          <pc:docMk/>
          <pc:sldMk cId="1312280513" sldId="266"/>
        </pc:sldMkLst>
        <pc:spChg chg="mod">
          <ac:chgData name="오다희" userId="2cfbbc06-f653-42b8-8420-5407a530c43d" providerId="ADAL" clId="{C4022EC4-4C29-458F-B6BA-FBB98CB7321E}" dt="2021-11-16T12:31:37.052" v="2923" actId="1036"/>
          <ac:spMkLst>
            <pc:docMk/>
            <pc:sldMk cId="1312280513" sldId="266"/>
            <ac:spMk id="10" creationId="{06DFF46D-84DF-45F5-9E66-83B2DB4DD3CA}"/>
          </ac:spMkLst>
        </pc:spChg>
        <pc:spChg chg="mod">
          <ac:chgData name="오다희" userId="2cfbbc06-f653-42b8-8420-5407a530c43d" providerId="ADAL" clId="{C4022EC4-4C29-458F-B6BA-FBB98CB7321E}" dt="2021-11-16T12:31:41.449" v="2924" actId="1036"/>
          <ac:spMkLst>
            <pc:docMk/>
            <pc:sldMk cId="1312280513" sldId="266"/>
            <ac:spMk id="17" creationId="{1EFD67E4-ECBF-4B3F-ABCB-3A319C6C0EC3}"/>
          </ac:spMkLst>
        </pc:spChg>
        <pc:spChg chg="mod">
          <ac:chgData name="오다희" userId="2cfbbc06-f653-42b8-8420-5407a530c43d" providerId="ADAL" clId="{C4022EC4-4C29-458F-B6BA-FBB98CB7321E}" dt="2021-11-16T12:31:14.864" v="2915" actId="1038"/>
          <ac:spMkLst>
            <pc:docMk/>
            <pc:sldMk cId="1312280513" sldId="266"/>
            <ac:spMk id="20" creationId="{00000000-0000-0000-0000-000000000000}"/>
          </ac:spMkLst>
        </pc:spChg>
        <pc:spChg chg="mod">
          <ac:chgData name="오다희" userId="2cfbbc06-f653-42b8-8420-5407a530c43d" providerId="ADAL" clId="{C4022EC4-4C29-458F-B6BA-FBB98CB7321E}" dt="2021-11-16T12:31:20.574" v="2917" actId="1036"/>
          <ac:spMkLst>
            <pc:docMk/>
            <pc:sldMk cId="1312280513" sldId="266"/>
            <ac:spMk id="21" creationId="{25CBE70C-A301-4F80-B80B-930684D873D5}"/>
          </ac:spMkLst>
        </pc:spChg>
        <pc:spChg chg="mod">
          <ac:chgData name="오다희" userId="2cfbbc06-f653-42b8-8420-5407a530c43d" providerId="ADAL" clId="{C4022EC4-4C29-458F-B6BA-FBB98CB7321E}" dt="2021-11-16T12:31:24.827" v="2919" actId="1037"/>
          <ac:spMkLst>
            <pc:docMk/>
            <pc:sldMk cId="1312280513" sldId="266"/>
            <ac:spMk id="25" creationId="{0551EA05-58B2-478F-9009-1B6A0C182384}"/>
          </ac:spMkLst>
        </pc:spChg>
        <pc:spChg chg="mod">
          <ac:chgData name="오다희" userId="2cfbbc06-f653-42b8-8420-5407a530c43d" providerId="ADAL" clId="{C4022EC4-4C29-458F-B6BA-FBB98CB7321E}" dt="2021-11-16T12:31:29.736" v="2920" actId="1036"/>
          <ac:spMkLst>
            <pc:docMk/>
            <pc:sldMk cId="1312280513" sldId="266"/>
            <ac:spMk id="29" creationId="{BFA51BA1-1B38-4C9F-918E-A8BCABEC4E13}"/>
          </ac:spMkLst>
        </pc:spChg>
        <pc:spChg chg="mod">
          <ac:chgData name="오다희" userId="2cfbbc06-f653-42b8-8420-5407a530c43d" providerId="ADAL" clId="{C4022EC4-4C29-458F-B6BA-FBB98CB7321E}" dt="2021-11-16T12:08:33.104" v="1654" actId="6549"/>
          <ac:spMkLst>
            <pc:docMk/>
            <pc:sldMk cId="1312280513" sldId="266"/>
            <ac:spMk id="50" creationId="{27854E20-833C-4C97-B8C2-B828DCF14DC1}"/>
          </ac:spMkLst>
        </pc:spChg>
        <pc:picChg chg="add mod">
          <ac:chgData name="오다희" userId="2cfbbc06-f653-42b8-8420-5407a530c43d" providerId="ADAL" clId="{C4022EC4-4C29-458F-B6BA-FBB98CB7321E}" dt="2021-11-17T14:24:34.294" v="6519"/>
          <ac:picMkLst>
            <pc:docMk/>
            <pc:sldMk cId="1312280513" sldId="266"/>
            <ac:picMk id="2" creationId="{82177092-4A9B-4588-9B63-E2635CD0A61F}"/>
          </ac:picMkLst>
        </pc:picChg>
      </pc:sldChg>
      <pc:sldChg chg="addSp modSp add mod modTransition modAnim modNotesTx">
        <pc:chgData name="오다희" userId="2cfbbc06-f653-42b8-8420-5407a530c43d" providerId="ADAL" clId="{C4022EC4-4C29-458F-B6BA-FBB98CB7321E}" dt="2021-11-17T14:33:49.031" v="6637" actId="20577"/>
        <pc:sldMkLst>
          <pc:docMk/>
          <pc:sldMk cId="3954787776" sldId="267"/>
        </pc:sldMkLst>
        <pc:spChg chg="mod">
          <ac:chgData name="오다희" userId="2cfbbc06-f653-42b8-8420-5407a530c43d" providerId="ADAL" clId="{C4022EC4-4C29-458F-B6BA-FBB98CB7321E}" dt="2021-11-16T12:09:12.632" v="1699"/>
          <ac:spMkLst>
            <pc:docMk/>
            <pc:sldMk cId="3954787776" sldId="267"/>
            <ac:spMk id="48" creationId="{CE26DD40-051F-4C6C-B15F-E03DDD1FF489}"/>
          </ac:spMkLst>
        </pc:spChg>
        <pc:picChg chg="add mod">
          <ac:chgData name="오다희" userId="2cfbbc06-f653-42b8-8420-5407a530c43d" providerId="ADAL" clId="{C4022EC4-4C29-458F-B6BA-FBB98CB7321E}" dt="2021-11-17T14:24:34.294" v="6519"/>
          <ac:picMkLst>
            <pc:docMk/>
            <pc:sldMk cId="3954787776" sldId="267"/>
            <ac:picMk id="2" creationId="{18CEC541-F9AC-4B63-BF25-B405E4C2E8A0}"/>
          </ac:picMkLst>
        </pc:picChg>
        <pc:picChg chg="add mod">
          <ac:chgData name="오다희" userId="2cfbbc06-f653-42b8-8420-5407a530c43d" providerId="ADAL" clId="{C4022EC4-4C29-458F-B6BA-FBB98CB7321E}" dt="2021-11-17T14:03:20.267" v="2926" actId="1076"/>
          <ac:picMkLst>
            <pc:docMk/>
            <pc:sldMk cId="3954787776" sldId="267"/>
            <ac:picMk id="5" creationId="{CDAA5163-5997-4457-990C-4C6D3779D1B4}"/>
          </ac:picMkLst>
        </pc:picChg>
      </pc:sldChg>
      <pc:sldChg chg="del">
        <pc:chgData name="오다희" userId="2cfbbc06-f653-42b8-8420-5407a530c43d" providerId="ADAL" clId="{C4022EC4-4C29-458F-B6BA-FBB98CB7321E}" dt="2021-11-16T12:06:37.220" v="1513" actId="47"/>
        <pc:sldMkLst>
          <pc:docMk/>
          <pc:sldMk cId="1104591005" sldId="268"/>
        </pc:sldMkLst>
      </pc:sldChg>
      <pc:sldChg chg="addSp delSp modSp add mod modTransition modAnim modNotesTx">
        <pc:chgData name="오다희" userId="2cfbbc06-f653-42b8-8420-5407a530c43d" providerId="ADAL" clId="{C4022EC4-4C29-458F-B6BA-FBB98CB7321E}" dt="2021-11-17T14:33:40.746" v="6634" actId="20577"/>
        <pc:sldMkLst>
          <pc:docMk/>
          <pc:sldMk cId="1291375747" sldId="268"/>
        </pc:sldMkLst>
        <pc:spChg chg="del mod">
          <ac:chgData name="오다희" userId="2cfbbc06-f653-42b8-8420-5407a530c43d" providerId="ADAL" clId="{C4022EC4-4C29-458F-B6BA-FBB98CB7321E}" dt="2021-11-16T12:19:27.740" v="2143" actId="478"/>
          <ac:spMkLst>
            <pc:docMk/>
            <pc:sldMk cId="1291375747" sldId="268"/>
            <ac:spMk id="17" creationId="{398CA85F-6F48-452E-86B3-10C218B25877}"/>
          </ac:spMkLst>
        </pc:spChg>
        <pc:spChg chg="del mod">
          <ac:chgData name="오다희" userId="2cfbbc06-f653-42b8-8420-5407a530c43d" providerId="ADAL" clId="{C4022EC4-4C29-458F-B6BA-FBB98CB7321E}" dt="2021-11-16T12:19:44.243" v="2189" actId="478"/>
          <ac:spMkLst>
            <pc:docMk/>
            <pc:sldMk cId="1291375747" sldId="268"/>
            <ac:spMk id="21" creationId="{7516551E-5A9B-4E5B-B5F9-9B37D07A02C8}"/>
          </ac:spMkLst>
        </pc:spChg>
        <pc:spChg chg="del">
          <ac:chgData name="오다희" userId="2cfbbc06-f653-42b8-8420-5407a530c43d" providerId="ADAL" clId="{C4022EC4-4C29-458F-B6BA-FBB98CB7321E}" dt="2021-11-16T12:17:41.020" v="2000" actId="478"/>
          <ac:spMkLst>
            <pc:docMk/>
            <pc:sldMk cId="1291375747" sldId="268"/>
            <ac:spMk id="25" creationId="{540DC869-693F-4122-8BE3-2D9BD85B4C4D}"/>
          </ac:spMkLst>
        </pc:spChg>
        <pc:spChg chg="add mod">
          <ac:chgData name="오다희" userId="2cfbbc06-f653-42b8-8420-5407a530c43d" providerId="ADAL" clId="{C4022EC4-4C29-458F-B6BA-FBB98CB7321E}" dt="2021-11-16T12:25:00.995" v="2648" actId="1038"/>
          <ac:spMkLst>
            <pc:docMk/>
            <pc:sldMk cId="1291375747" sldId="268"/>
            <ac:spMk id="29" creationId="{1F149C56-D559-4447-BBBA-4C19DE0D0880}"/>
          </ac:spMkLst>
        </pc:spChg>
        <pc:spChg chg="add mod">
          <ac:chgData name="오다희" userId="2cfbbc06-f653-42b8-8420-5407a530c43d" providerId="ADAL" clId="{C4022EC4-4C29-458F-B6BA-FBB98CB7321E}" dt="2021-11-16T12:25:03.327" v="2660" actId="1037"/>
          <ac:spMkLst>
            <pc:docMk/>
            <pc:sldMk cId="1291375747" sldId="268"/>
            <ac:spMk id="30" creationId="{73A97929-519E-4C8D-8C2E-5E9B63A7E33F}"/>
          </ac:spMkLst>
        </pc:spChg>
        <pc:spChg chg="add del mod">
          <ac:chgData name="오다희" userId="2cfbbc06-f653-42b8-8420-5407a530c43d" providerId="ADAL" clId="{C4022EC4-4C29-458F-B6BA-FBB98CB7321E}" dt="2021-11-16T12:19:43.248" v="2188" actId="478"/>
          <ac:spMkLst>
            <pc:docMk/>
            <pc:sldMk cId="1291375747" sldId="268"/>
            <ac:spMk id="31" creationId="{A7110A0B-6D91-4246-A220-595C6CAD2775}"/>
          </ac:spMkLst>
        </pc:spChg>
        <pc:grpChg chg="add mod">
          <ac:chgData name="오다희" userId="2cfbbc06-f653-42b8-8420-5407a530c43d" providerId="ADAL" clId="{C4022EC4-4C29-458F-B6BA-FBB98CB7321E}" dt="2021-11-16T12:20:20.860" v="2296" actId="1035"/>
          <ac:grpSpMkLst>
            <pc:docMk/>
            <pc:sldMk cId="1291375747" sldId="268"/>
            <ac:grpSpMk id="14" creationId="{BF0FC740-6762-424B-B954-F82A4C26BA89}"/>
          </ac:grpSpMkLst>
        </pc:grpChg>
        <pc:grpChg chg="mod">
          <ac:chgData name="오다희" userId="2cfbbc06-f653-42b8-8420-5407a530c43d" providerId="ADAL" clId="{C4022EC4-4C29-458F-B6BA-FBB98CB7321E}" dt="2021-11-16T12:17:46.743" v="2001"/>
          <ac:grpSpMkLst>
            <pc:docMk/>
            <pc:sldMk cId="1291375747" sldId="268"/>
            <ac:grpSpMk id="15" creationId="{D7CE8A9D-C42E-42F0-972E-E0BD79B1EE8F}"/>
          </ac:grpSpMkLst>
        </pc:grpChg>
        <pc:grpChg chg="del">
          <ac:chgData name="오다희" userId="2cfbbc06-f653-42b8-8420-5407a530c43d" providerId="ADAL" clId="{C4022EC4-4C29-458F-B6BA-FBB98CB7321E}" dt="2021-11-16T12:17:41.020" v="2000" actId="478"/>
          <ac:grpSpMkLst>
            <pc:docMk/>
            <pc:sldMk cId="1291375747" sldId="268"/>
            <ac:grpSpMk id="22" creationId="{5570671B-60CF-432A-94A9-188B3B9B175E}"/>
          </ac:grpSpMkLst>
        </pc:grpChg>
        <pc:picChg chg="add mod">
          <ac:chgData name="오다희" userId="2cfbbc06-f653-42b8-8420-5407a530c43d" providerId="ADAL" clId="{C4022EC4-4C29-458F-B6BA-FBB98CB7321E}" dt="2021-11-17T14:24:34.294" v="6519"/>
          <ac:picMkLst>
            <pc:docMk/>
            <pc:sldMk cId="1291375747" sldId="268"/>
            <ac:picMk id="2" creationId="{9363840E-0393-48C9-9D72-CA49717483D6}"/>
          </ac:picMkLst>
        </pc:picChg>
        <pc:picChg chg="add mod">
          <ac:chgData name="오다희" userId="2cfbbc06-f653-42b8-8420-5407a530c43d" providerId="ADAL" clId="{C4022EC4-4C29-458F-B6BA-FBB98CB7321E}" dt="2021-11-16T12:20:20.860" v="2296" actId="1035"/>
          <ac:picMkLst>
            <pc:docMk/>
            <pc:sldMk cId="1291375747" sldId="268"/>
            <ac:picMk id="13" creationId="{23DB09B4-F1E2-4EB0-BA6E-82415910E229}"/>
          </ac:picMkLst>
        </pc:picChg>
        <pc:picChg chg="mod">
          <ac:chgData name="오다희" userId="2cfbbc06-f653-42b8-8420-5407a530c43d" providerId="ADAL" clId="{C4022EC4-4C29-458F-B6BA-FBB98CB7321E}" dt="2021-11-16T12:17:46.743" v="2001"/>
          <ac:picMkLst>
            <pc:docMk/>
            <pc:sldMk cId="1291375747" sldId="268"/>
            <ac:picMk id="16" creationId="{34B730CE-AC8D-4F47-89A0-CBAD64604968}"/>
          </ac:picMkLst>
        </pc:picChg>
        <pc:picChg chg="del mod">
          <ac:chgData name="오다희" userId="2cfbbc06-f653-42b8-8420-5407a530c43d" providerId="ADAL" clId="{C4022EC4-4C29-458F-B6BA-FBB98CB7321E}" dt="2021-11-16T12:17:03.143" v="1922" actId="478"/>
          <ac:picMkLst>
            <pc:docMk/>
            <pc:sldMk cId="1291375747" sldId="268"/>
            <ac:picMk id="18" creationId="{DB0ABE96-CD7D-4768-9397-E21F1EC07DFC}"/>
          </ac:picMkLst>
        </pc:picChg>
        <pc:picChg chg="mod">
          <ac:chgData name="오다희" userId="2cfbbc06-f653-42b8-8420-5407a530c43d" providerId="ADAL" clId="{C4022EC4-4C29-458F-B6BA-FBB98CB7321E}" dt="2021-11-16T12:17:46.743" v="2001"/>
          <ac:picMkLst>
            <pc:docMk/>
            <pc:sldMk cId="1291375747" sldId="268"/>
            <ac:picMk id="19" creationId="{26FAC9A3-970B-4462-A869-D32BE10B79A1}"/>
          </ac:picMkLst>
        </pc:picChg>
        <pc:picChg chg="del">
          <ac:chgData name="오다희" userId="2cfbbc06-f653-42b8-8420-5407a530c43d" providerId="ADAL" clId="{C4022EC4-4C29-458F-B6BA-FBB98CB7321E}" dt="2021-11-16T12:18:15.075" v="2007" actId="478"/>
          <ac:picMkLst>
            <pc:docMk/>
            <pc:sldMk cId="1291375747" sldId="268"/>
            <ac:picMk id="20" creationId="{9609973F-EDFF-4C4C-ADCF-4CDD18F224C7}"/>
          </ac:picMkLst>
        </pc:picChg>
        <pc:picChg chg="mod">
          <ac:chgData name="오다희" userId="2cfbbc06-f653-42b8-8420-5407a530c43d" providerId="ADAL" clId="{C4022EC4-4C29-458F-B6BA-FBB98CB7321E}" dt="2021-11-16T12:17:46.743" v="2001"/>
          <ac:picMkLst>
            <pc:docMk/>
            <pc:sldMk cId="1291375747" sldId="268"/>
            <ac:picMk id="26" creationId="{A56634CC-EE0D-4117-8EC5-24DDF7DD24BA}"/>
          </ac:picMkLst>
        </pc:picChg>
        <pc:picChg chg="mod">
          <ac:chgData name="오다희" userId="2cfbbc06-f653-42b8-8420-5407a530c43d" providerId="ADAL" clId="{C4022EC4-4C29-458F-B6BA-FBB98CB7321E}" dt="2021-11-16T12:17:46.743" v="2001"/>
          <ac:picMkLst>
            <pc:docMk/>
            <pc:sldMk cId="1291375747" sldId="268"/>
            <ac:picMk id="27" creationId="{ECE71CD9-2002-4888-AC66-7F65F616C715}"/>
          </ac:picMkLst>
        </pc:picChg>
        <pc:picChg chg="mod">
          <ac:chgData name="오다희" userId="2cfbbc06-f653-42b8-8420-5407a530c43d" providerId="ADAL" clId="{C4022EC4-4C29-458F-B6BA-FBB98CB7321E}" dt="2021-11-16T12:17:46.743" v="2001"/>
          <ac:picMkLst>
            <pc:docMk/>
            <pc:sldMk cId="1291375747" sldId="268"/>
            <ac:picMk id="28" creationId="{348FBB5D-F4EF-4296-A6EF-D389DBBF0D6C}"/>
          </ac:picMkLst>
        </pc:picChg>
      </pc:sldChg>
      <pc:sldChg chg="addSp delSp modSp add mod modTransition modAnim modNotesTx">
        <pc:chgData name="오다희" userId="2cfbbc06-f653-42b8-8420-5407a530c43d" providerId="ADAL" clId="{C4022EC4-4C29-458F-B6BA-FBB98CB7321E}" dt="2021-11-17T14:33:42.985" v="6635" actId="20577"/>
        <pc:sldMkLst>
          <pc:docMk/>
          <pc:sldMk cId="1964324555" sldId="269"/>
        </pc:sldMkLst>
        <pc:spChg chg="mod">
          <ac:chgData name="오다희" userId="2cfbbc06-f653-42b8-8420-5407a530c43d" providerId="ADAL" clId="{C4022EC4-4C29-458F-B6BA-FBB98CB7321E}" dt="2021-11-16T12:20:42.903" v="2303" actId="1076"/>
          <ac:spMkLst>
            <pc:docMk/>
            <pc:sldMk cId="1964324555" sldId="269"/>
            <ac:spMk id="10" creationId="{06DFF46D-84DF-45F5-9E66-83B2DB4DD3CA}"/>
          </ac:spMkLst>
        </pc:spChg>
        <pc:spChg chg="mod">
          <ac:chgData name="오다희" userId="2cfbbc06-f653-42b8-8420-5407a530c43d" providerId="ADAL" clId="{C4022EC4-4C29-458F-B6BA-FBB98CB7321E}" dt="2021-11-16T12:24:33.195" v="2605" actId="1037"/>
          <ac:spMkLst>
            <pc:docMk/>
            <pc:sldMk cId="1964324555" sldId="269"/>
            <ac:spMk id="29" creationId="{1F149C56-D559-4447-BBBA-4C19DE0D0880}"/>
          </ac:spMkLst>
        </pc:spChg>
        <pc:spChg chg="mod">
          <ac:chgData name="오다희" userId="2cfbbc06-f653-42b8-8420-5407a530c43d" providerId="ADAL" clId="{C4022EC4-4C29-458F-B6BA-FBB98CB7321E}" dt="2021-11-16T12:24:27.018" v="2602" actId="1037"/>
          <ac:spMkLst>
            <pc:docMk/>
            <pc:sldMk cId="1964324555" sldId="269"/>
            <ac:spMk id="30" creationId="{73A97929-519E-4C8D-8C2E-5E9B63A7E33F}"/>
          </ac:spMkLst>
        </pc:spChg>
        <pc:grpChg chg="del">
          <ac:chgData name="오다희" userId="2cfbbc06-f653-42b8-8420-5407a530c43d" providerId="ADAL" clId="{C4022EC4-4C29-458F-B6BA-FBB98CB7321E}" dt="2021-11-16T12:22:09.532" v="2392" actId="478"/>
          <ac:grpSpMkLst>
            <pc:docMk/>
            <pc:sldMk cId="1964324555" sldId="269"/>
            <ac:grpSpMk id="14" creationId="{BF0FC740-6762-424B-B954-F82A4C26BA89}"/>
          </ac:grpSpMkLst>
        </pc:grpChg>
        <pc:picChg chg="add mod">
          <ac:chgData name="오다희" userId="2cfbbc06-f653-42b8-8420-5407a530c43d" providerId="ADAL" clId="{C4022EC4-4C29-458F-B6BA-FBB98CB7321E}" dt="2021-11-17T14:24:34.294" v="6519"/>
          <ac:picMkLst>
            <pc:docMk/>
            <pc:sldMk cId="1964324555" sldId="269"/>
            <ac:picMk id="2" creationId="{7ED94C5D-1BDF-4198-830F-84BC62717390}"/>
          </ac:picMkLst>
        </pc:picChg>
        <pc:picChg chg="del">
          <ac:chgData name="오다희" userId="2cfbbc06-f653-42b8-8420-5407a530c43d" providerId="ADAL" clId="{C4022EC4-4C29-458F-B6BA-FBB98CB7321E}" dt="2021-11-16T12:21:04.247" v="2311" actId="478"/>
          <ac:picMkLst>
            <pc:docMk/>
            <pc:sldMk cId="1964324555" sldId="269"/>
            <ac:picMk id="13" creationId="{23DB09B4-F1E2-4EB0-BA6E-82415910E229}"/>
          </ac:picMkLst>
        </pc:picChg>
        <pc:picChg chg="add del mod">
          <ac:chgData name="오다희" userId="2cfbbc06-f653-42b8-8420-5407a530c43d" providerId="ADAL" clId="{C4022EC4-4C29-458F-B6BA-FBB98CB7321E}" dt="2021-11-16T12:21:03.356" v="2310" actId="21"/>
          <ac:picMkLst>
            <pc:docMk/>
            <pc:sldMk cId="1964324555" sldId="269"/>
            <ac:picMk id="17" creationId="{014AF943-A76A-4830-9655-698C0AF68CAD}"/>
          </ac:picMkLst>
        </pc:picChg>
        <pc:picChg chg="add mod">
          <ac:chgData name="오다희" userId="2cfbbc06-f653-42b8-8420-5407a530c43d" providerId="ADAL" clId="{C4022EC4-4C29-458F-B6BA-FBB98CB7321E}" dt="2021-11-16T12:21:04.633" v="2312"/>
          <ac:picMkLst>
            <pc:docMk/>
            <pc:sldMk cId="1964324555" sldId="269"/>
            <ac:picMk id="18" creationId="{476DA8E3-B60E-4896-9C87-E6CD1B67CB7A}"/>
          </ac:picMkLst>
        </pc:picChg>
        <pc:picChg chg="add del mod">
          <ac:chgData name="오다희" userId="2cfbbc06-f653-42b8-8420-5407a530c43d" providerId="ADAL" clId="{C4022EC4-4C29-458F-B6BA-FBB98CB7321E}" dt="2021-11-16T12:22:08.595" v="2391" actId="21"/>
          <ac:picMkLst>
            <pc:docMk/>
            <pc:sldMk cId="1964324555" sldId="269"/>
            <ac:picMk id="20" creationId="{8F640240-9A19-4781-A838-00E17B8A61BB}"/>
          </ac:picMkLst>
        </pc:picChg>
        <pc:picChg chg="add mod">
          <ac:chgData name="오다희" userId="2cfbbc06-f653-42b8-8420-5407a530c43d" providerId="ADAL" clId="{C4022EC4-4C29-458F-B6BA-FBB98CB7321E}" dt="2021-11-16T12:22:09.763" v="2393"/>
          <ac:picMkLst>
            <pc:docMk/>
            <pc:sldMk cId="1964324555" sldId="269"/>
            <ac:picMk id="21" creationId="{A3CADD89-EAF1-43B8-9D43-D9E7CBA72B3E}"/>
          </ac:picMkLst>
        </pc:picChg>
      </pc:sldChg>
      <pc:sldChg chg="addSp delSp modSp add mod modTransition modAnim modNotesTx">
        <pc:chgData name="오다희" userId="2cfbbc06-f653-42b8-8420-5407a530c43d" providerId="ADAL" clId="{C4022EC4-4C29-458F-B6BA-FBB98CB7321E}" dt="2021-11-17T14:33:46.158" v="6636" actId="20577"/>
        <pc:sldMkLst>
          <pc:docMk/>
          <pc:sldMk cId="2502628817" sldId="270"/>
        </pc:sldMkLst>
        <pc:spChg chg="mod">
          <ac:chgData name="오다희" userId="2cfbbc06-f653-42b8-8420-5407a530c43d" providerId="ADAL" clId="{C4022EC4-4C29-458F-B6BA-FBB98CB7321E}" dt="2021-11-16T12:24:54.631" v="2637" actId="1038"/>
          <ac:spMkLst>
            <pc:docMk/>
            <pc:sldMk cId="2502628817" sldId="270"/>
            <ac:spMk id="29" creationId="{1F149C56-D559-4447-BBBA-4C19DE0D0880}"/>
          </ac:spMkLst>
        </pc:spChg>
        <pc:spChg chg="del">
          <ac:chgData name="오다희" userId="2cfbbc06-f653-42b8-8420-5407a530c43d" providerId="ADAL" clId="{C4022EC4-4C29-458F-B6BA-FBB98CB7321E}" dt="2021-11-16T12:23:04.228" v="2445" actId="478"/>
          <ac:spMkLst>
            <pc:docMk/>
            <pc:sldMk cId="2502628817" sldId="270"/>
            <ac:spMk id="30" creationId="{73A97929-519E-4C8D-8C2E-5E9B63A7E33F}"/>
          </ac:spMkLst>
        </pc:spChg>
        <pc:grpChg chg="add del mod">
          <ac:chgData name="오다희" userId="2cfbbc06-f653-42b8-8420-5407a530c43d" providerId="ADAL" clId="{C4022EC4-4C29-458F-B6BA-FBB98CB7321E}" dt="2021-11-16T12:22:59.584" v="2442" actId="21"/>
          <ac:grpSpMkLst>
            <pc:docMk/>
            <pc:sldMk cId="2502628817" sldId="270"/>
            <ac:grpSpMk id="9" creationId="{41F2C319-2CF9-490D-8146-76C52DEE2084}"/>
          </ac:grpSpMkLst>
        </pc:grpChg>
        <pc:grpChg chg="add mod">
          <ac:chgData name="오다희" userId="2cfbbc06-f653-42b8-8420-5407a530c43d" providerId="ADAL" clId="{C4022EC4-4C29-458F-B6BA-FBB98CB7321E}" dt="2021-11-16T12:23:10.693" v="2475" actId="1038"/>
          <ac:grpSpMkLst>
            <pc:docMk/>
            <pc:sldMk cId="2502628817" sldId="270"/>
            <ac:grpSpMk id="13" creationId="{BD43BA51-3100-4C60-8627-7959704C155D}"/>
          </ac:grpSpMkLst>
        </pc:grpChg>
        <pc:picChg chg="add mod">
          <ac:chgData name="오다희" userId="2cfbbc06-f653-42b8-8420-5407a530c43d" providerId="ADAL" clId="{C4022EC4-4C29-458F-B6BA-FBB98CB7321E}" dt="2021-11-17T14:24:34.294" v="6519"/>
          <ac:picMkLst>
            <pc:docMk/>
            <pc:sldMk cId="2502628817" sldId="270"/>
            <ac:picMk id="2" creationId="{09F5F8FE-1DBA-45C7-BF56-34510C547B03}"/>
          </ac:picMkLst>
        </pc:picChg>
        <pc:picChg chg="mod">
          <ac:chgData name="오다희" userId="2cfbbc06-f653-42b8-8420-5407a530c43d" providerId="ADAL" clId="{C4022EC4-4C29-458F-B6BA-FBB98CB7321E}" dt="2021-11-16T12:22:48.605" v="2436"/>
          <ac:picMkLst>
            <pc:docMk/>
            <pc:sldMk cId="2502628817" sldId="270"/>
            <ac:picMk id="11" creationId="{9E6444B5-CC3C-4EF0-9C8E-6242F632E89C}"/>
          </ac:picMkLst>
        </pc:picChg>
        <pc:picChg chg="mod">
          <ac:chgData name="오다희" userId="2cfbbc06-f653-42b8-8420-5407a530c43d" providerId="ADAL" clId="{C4022EC4-4C29-458F-B6BA-FBB98CB7321E}" dt="2021-11-16T12:22:48.605" v="2436"/>
          <ac:picMkLst>
            <pc:docMk/>
            <pc:sldMk cId="2502628817" sldId="270"/>
            <ac:picMk id="12" creationId="{C65661EC-5C4A-4FC2-87D1-58291913A09B}"/>
          </ac:picMkLst>
        </pc:picChg>
        <pc:picChg chg="mod">
          <ac:chgData name="오다희" userId="2cfbbc06-f653-42b8-8420-5407a530c43d" providerId="ADAL" clId="{C4022EC4-4C29-458F-B6BA-FBB98CB7321E}" dt="2021-11-16T12:23:01.703" v="2444"/>
          <ac:picMkLst>
            <pc:docMk/>
            <pc:sldMk cId="2502628817" sldId="270"/>
            <ac:picMk id="14" creationId="{427DC488-FBF4-406D-92F4-EE507ECB5194}"/>
          </ac:picMkLst>
        </pc:picChg>
        <pc:picChg chg="mod">
          <ac:chgData name="오다희" userId="2cfbbc06-f653-42b8-8420-5407a530c43d" providerId="ADAL" clId="{C4022EC4-4C29-458F-B6BA-FBB98CB7321E}" dt="2021-11-16T12:23:01.703" v="2444"/>
          <ac:picMkLst>
            <pc:docMk/>
            <pc:sldMk cId="2502628817" sldId="270"/>
            <ac:picMk id="15" creationId="{9CAF652E-4840-4376-B2C7-DB52FD0C24E5}"/>
          </ac:picMkLst>
        </pc:picChg>
        <pc:picChg chg="del">
          <ac:chgData name="오다희" userId="2cfbbc06-f653-42b8-8420-5407a530c43d" providerId="ADAL" clId="{C4022EC4-4C29-458F-B6BA-FBB98CB7321E}" dt="2021-11-16T12:23:00.596" v="2443" actId="478"/>
          <ac:picMkLst>
            <pc:docMk/>
            <pc:sldMk cId="2502628817" sldId="270"/>
            <ac:picMk id="18" creationId="{476DA8E3-B60E-4896-9C87-E6CD1B67CB7A}"/>
          </ac:picMkLst>
        </pc:picChg>
        <pc:picChg chg="del">
          <ac:chgData name="오다희" userId="2cfbbc06-f653-42b8-8420-5407a530c43d" providerId="ADAL" clId="{C4022EC4-4C29-458F-B6BA-FBB98CB7321E}" dt="2021-11-16T12:23:04.228" v="2445" actId="478"/>
          <ac:picMkLst>
            <pc:docMk/>
            <pc:sldMk cId="2502628817" sldId="270"/>
            <ac:picMk id="21" creationId="{A3CADD89-EAF1-43B8-9D43-D9E7CBA72B3E}"/>
          </ac:picMkLst>
        </pc:picChg>
      </pc:sldChg>
      <pc:sldChg chg="addSp modSp add mod modTransition modAnim modNotesTx">
        <pc:chgData name="오다희" userId="2cfbbc06-f653-42b8-8420-5407a530c43d" providerId="ADAL" clId="{C4022EC4-4C29-458F-B6BA-FBB98CB7321E}" dt="2021-11-17T14:33:51.693" v="6638" actId="20577"/>
        <pc:sldMkLst>
          <pc:docMk/>
          <pc:sldMk cId="283141575" sldId="271"/>
        </pc:sldMkLst>
        <pc:spChg chg="add mod">
          <ac:chgData name="오다희" userId="2cfbbc06-f653-42b8-8420-5407a530c43d" providerId="ADAL" clId="{C4022EC4-4C29-458F-B6BA-FBB98CB7321E}" dt="2021-11-16T12:28:32.377" v="2821" actId="20577"/>
          <ac:spMkLst>
            <pc:docMk/>
            <pc:sldMk cId="283141575" sldId="271"/>
            <ac:spMk id="6" creationId="{4BA9927A-CE17-4A68-B58D-279F940E989F}"/>
          </ac:spMkLst>
        </pc:spChg>
        <pc:spChg chg="mod">
          <ac:chgData name="오다희" userId="2cfbbc06-f653-42b8-8420-5407a530c43d" providerId="ADAL" clId="{C4022EC4-4C29-458F-B6BA-FBB98CB7321E}" dt="2021-11-16T12:26:43.156" v="2764" actId="6549"/>
          <ac:spMkLst>
            <pc:docMk/>
            <pc:sldMk cId="283141575" sldId="271"/>
            <ac:spMk id="48" creationId="{CE26DD40-051F-4C6C-B15F-E03DDD1FF489}"/>
          </ac:spMkLst>
        </pc:spChg>
        <pc:picChg chg="add mod">
          <ac:chgData name="오다희" userId="2cfbbc06-f653-42b8-8420-5407a530c43d" providerId="ADAL" clId="{C4022EC4-4C29-458F-B6BA-FBB98CB7321E}" dt="2021-11-17T14:24:34.294" v="6519"/>
          <ac:picMkLst>
            <pc:docMk/>
            <pc:sldMk cId="283141575" sldId="271"/>
            <ac:picMk id="2" creationId="{B0C9923C-B59F-404B-A4EB-CCB17A551D5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5B8C24-5989-472D-A3C1-9A4E4B852A5C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104560-B6AA-48A2-81CD-D3B780CB8F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26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04560-B6AA-48A2-81CD-D3B780CB8F4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1634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04560-B6AA-48A2-81CD-D3B780CB8F4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97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04560-B6AA-48A2-81CD-D3B780CB8F4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3715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04560-B6AA-48A2-81CD-D3B780CB8F4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50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04560-B6AA-48A2-81CD-D3B780CB8F4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395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04560-B6AA-48A2-81CD-D3B780CB8F4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698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05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04560-B6AA-48A2-81CD-D3B780CB8F4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013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04560-B6AA-48A2-81CD-D3B780CB8F4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265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04560-B6AA-48A2-81CD-D3B780CB8F4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426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04560-B6AA-48A2-81CD-D3B780CB8F4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970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04560-B6AA-48A2-81CD-D3B780CB8F4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973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04560-B6AA-48A2-81CD-D3B780CB8F4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0859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04560-B6AA-48A2-81CD-D3B780CB8F4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97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B0935-399F-44C1-B2E2-4DFE93AE132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1.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부스터샷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: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115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C1476-F03F-46E4-A8E7-D699858EF15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1.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부스터샷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: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428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30F27-4339-481D-AF46-38A1030A895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1.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부스터샷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: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397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8420C-53C7-49F5-9413-93828142205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1.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부스터샷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: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691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248AA-AED8-47D0-8DD3-6C507B5532A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1.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부스터샷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: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617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AE56-B7F8-4C84-B5AA-77F91CF32D3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1.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부스터샷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: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28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F8912-8813-4602-9BC1-69302A0F730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1.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부스터샷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: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919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41BF0-F8B2-4E9D-AA12-1AD3B0C7742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1.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부스터샷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: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896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53985-A2CD-4690-848F-8EEB52205A3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1.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부스터샷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: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052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2F0D1-C19B-44CB-85D1-D105941F3F2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1.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부스터샷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: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080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92CCA-B9AA-4A3D-B3D7-6C91F1026D8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1.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부스터샷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: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635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CC5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25AF4-8C0D-4314-8B3E-EA542C232B8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2021-11-17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1.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부스터샷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: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166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.xml"/><Relationship Id="rId6" Type="http://schemas.openxmlformats.org/officeDocument/2006/relationships/image" Target="../media/image18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D705F7A-8869-4FF4-91FD-D9F5236DB90C}"/>
              </a:ext>
            </a:extLst>
          </p:cNvPr>
          <p:cNvSpPr txBox="1"/>
          <p:nvPr/>
        </p:nvSpPr>
        <p:spPr>
          <a:xfrm>
            <a:off x="751841" y="2335231"/>
            <a:ext cx="109626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5400" b="1" kern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chemeClr val="bg1"/>
                </a:solidFill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공공데이터를 활용한 </a:t>
            </a:r>
            <a:endParaRPr lang="en-US" altLang="ko-KR" sz="5400" b="1" kern="0" dirty="0">
              <a:ln>
                <a:solidFill>
                  <a:prstClr val="black">
                    <a:lumMod val="75000"/>
                    <a:lumOff val="25000"/>
                  </a:prstClr>
                </a:solidFill>
              </a:ln>
              <a:solidFill>
                <a:schemeClr val="bg1"/>
              </a:solidFill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  <a:p>
            <a:pPr algn="ctr" latinLnBrk="0">
              <a:defRPr/>
            </a:pPr>
            <a:r>
              <a:rPr lang="ko-KR" altLang="en-US" sz="5400" b="1" kern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chemeClr val="bg1"/>
                </a:solidFill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코로나</a:t>
            </a:r>
            <a:r>
              <a:rPr lang="en-US" altLang="ko-KR" sz="5400" b="1" kern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chemeClr val="bg1"/>
                </a:solidFill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19 </a:t>
            </a:r>
            <a:r>
              <a:rPr lang="ko-KR" altLang="en-US" sz="5400" b="1" kern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chemeClr val="bg1"/>
                </a:solidFill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안전정보 애플리케이션</a:t>
            </a:r>
            <a:endParaRPr lang="en-US" altLang="ko-KR" sz="5400" b="1" kern="0" dirty="0">
              <a:ln>
                <a:solidFill>
                  <a:prstClr val="black">
                    <a:lumMod val="75000"/>
                    <a:lumOff val="25000"/>
                  </a:prstClr>
                </a:solidFill>
              </a:ln>
              <a:solidFill>
                <a:schemeClr val="bg1"/>
              </a:solidFill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FE48BF-CC38-458B-913A-5BEB011D522E}"/>
              </a:ext>
            </a:extLst>
          </p:cNvPr>
          <p:cNvSpPr txBox="1"/>
          <p:nvPr/>
        </p:nvSpPr>
        <p:spPr>
          <a:xfrm>
            <a:off x="9721595" y="57418"/>
            <a:ext cx="2470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창업 </a:t>
            </a:r>
            <a:r>
              <a:rPr lang="ko-KR" altLang="en-US" sz="1400" dirty="0" err="1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캡스톤</a:t>
            </a:r>
            <a:r>
              <a:rPr lang="ko-KR" altLang="en-US" sz="1400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 디자인</a:t>
            </a:r>
            <a:r>
              <a:rPr lang="en-US" altLang="ko-KR" sz="1400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2-</a:t>
            </a:r>
            <a:r>
              <a:rPr lang="ko-KR" altLang="en-US" sz="1400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최종발표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D8D6C-FD90-4F66-99BE-3B54FC257E6E}"/>
              </a:ext>
            </a:extLst>
          </p:cNvPr>
          <p:cNvSpPr txBox="1"/>
          <p:nvPr/>
        </p:nvSpPr>
        <p:spPr>
          <a:xfrm>
            <a:off x="8958354" y="5302878"/>
            <a:ext cx="3050766" cy="1431161"/>
          </a:xfrm>
          <a:prstGeom prst="rect">
            <a:avLst/>
          </a:prstGeom>
          <a:noFill/>
        </p:spPr>
        <p:txBody>
          <a:bodyPr wrap="square" bIns="0" rtlCol="0" anchor="ctr">
            <a:spAutoFit/>
          </a:bodyPr>
          <a:lstStyle/>
          <a:p>
            <a:r>
              <a:rPr lang="ko-KR" altLang="en-US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이름 </a:t>
            </a:r>
            <a:r>
              <a:rPr lang="en-US" altLang="ko-KR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: </a:t>
            </a:r>
            <a:r>
              <a:rPr lang="ko-KR" altLang="en-US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오다희</a:t>
            </a:r>
            <a:endParaRPr lang="en-US" altLang="ko-KR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  <a:p>
            <a:r>
              <a:rPr lang="ko-KR" altLang="en-US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학과 </a:t>
            </a:r>
            <a:r>
              <a:rPr lang="en-US" altLang="ko-KR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: </a:t>
            </a:r>
            <a:r>
              <a:rPr lang="ko-KR" altLang="en-US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컴퓨터공학과</a:t>
            </a:r>
            <a:endParaRPr lang="en-US" altLang="ko-KR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  <a:p>
            <a:r>
              <a:rPr lang="ko-KR" altLang="en-US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학번 </a:t>
            </a:r>
            <a:r>
              <a:rPr lang="en-US" altLang="ko-KR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: 201810899</a:t>
            </a:r>
          </a:p>
          <a:p>
            <a:r>
              <a:rPr lang="ko-KR" altLang="en-US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담당교수님 </a:t>
            </a:r>
            <a:r>
              <a:rPr lang="en-US" altLang="ko-KR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: </a:t>
            </a:r>
            <a:r>
              <a:rPr lang="ko-KR" altLang="en-US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송 해상 교수님</a:t>
            </a:r>
            <a:endParaRPr lang="en-US" altLang="ko-KR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  <a:p>
            <a:r>
              <a:rPr lang="ko-KR" altLang="en-US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발표일 </a:t>
            </a:r>
            <a:r>
              <a:rPr lang="en-US" altLang="ko-KR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: 2021.11.18</a:t>
            </a:r>
            <a:endParaRPr lang="ko-KR" altLang="en-US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295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68"/>
    </mc:Choice>
    <mc:Fallback xmlns="">
      <p:transition spd="slow" advTm="856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C91F847C-711F-4023-9BA4-E07CEA2CA795}"/>
              </a:ext>
            </a:extLst>
          </p:cNvPr>
          <p:cNvSpPr/>
          <p:nvPr/>
        </p:nvSpPr>
        <p:spPr>
          <a:xfrm>
            <a:off x="408417" y="259080"/>
            <a:ext cx="428400" cy="426720"/>
          </a:xfrm>
          <a:prstGeom prst="ellipse">
            <a:avLst/>
          </a:prstGeom>
          <a:solidFill>
            <a:srgbClr val="89CCC5"/>
          </a:solidFill>
          <a:ln>
            <a:solidFill>
              <a:srgbClr val="89CC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06DFF46D-84DF-45F5-9E66-83B2DB4DD3CA}"/>
              </a:ext>
            </a:extLst>
          </p:cNvPr>
          <p:cNvSpPr/>
          <p:nvPr/>
        </p:nvSpPr>
        <p:spPr>
          <a:xfrm>
            <a:off x="285750" y="876300"/>
            <a:ext cx="11620499" cy="5676900"/>
          </a:xfrm>
          <a:prstGeom prst="roundRect">
            <a:avLst>
              <a:gd name="adj" fmla="val 3447"/>
            </a:avLst>
          </a:prstGeom>
          <a:solidFill>
            <a:schemeClr val="bg1"/>
          </a:solidFill>
          <a:ln>
            <a:solidFill>
              <a:srgbClr val="89CCC5"/>
            </a:solidFill>
          </a:ln>
          <a:effectLst>
            <a:outerShdw dist="762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E26DD40-051F-4C6C-B15F-E03DDD1FF489}"/>
              </a:ext>
            </a:extLst>
          </p:cNvPr>
          <p:cNvSpPr txBox="1"/>
          <p:nvPr/>
        </p:nvSpPr>
        <p:spPr>
          <a:xfrm>
            <a:off x="408417" y="97525"/>
            <a:ext cx="70903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5. </a:t>
            </a:r>
            <a:r>
              <a:rPr lang="en-US" altLang="ko-KR" sz="3600" b="1" kern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UI</a:t>
            </a:r>
            <a:r>
              <a:rPr lang="ko-KR" altLang="en-US" sz="3600" b="1" kern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 설계</a:t>
            </a:r>
            <a:endParaRPr kumimoji="0" lang="ko-KR" altLang="en-US" sz="5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149C56-D559-4447-BBBA-4C19DE0D0880}"/>
              </a:ext>
            </a:extLst>
          </p:cNvPr>
          <p:cNvSpPr txBox="1"/>
          <p:nvPr/>
        </p:nvSpPr>
        <p:spPr>
          <a:xfrm>
            <a:off x="4221793" y="1211581"/>
            <a:ext cx="3764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6. </a:t>
            </a:r>
            <a:r>
              <a:rPr lang="ko-KR" altLang="en-US" sz="2400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시도별 위탁의료기관 확인 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D43BA51-3100-4C60-8627-7959704C155D}"/>
              </a:ext>
            </a:extLst>
          </p:cNvPr>
          <p:cNvGrpSpPr/>
          <p:nvPr/>
        </p:nvGrpSpPr>
        <p:grpSpPr>
          <a:xfrm>
            <a:off x="4692418" y="1790186"/>
            <a:ext cx="2779953" cy="4524890"/>
            <a:chOff x="-13014936" y="19286843"/>
            <a:chExt cx="3421356" cy="584003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27DC488-FBF4-406D-92F4-EE507ECB51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901"/>
            <a:stretch/>
          </p:blipFill>
          <p:spPr>
            <a:xfrm>
              <a:off x="-13014936" y="19286843"/>
              <a:ext cx="3409950" cy="547140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CAF652E-4840-4376-B2C7-DB52FD0C24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92773" b="768"/>
            <a:stretch/>
          </p:blipFill>
          <p:spPr>
            <a:xfrm>
              <a:off x="-13008932" y="24698299"/>
              <a:ext cx="3415352" cy="4285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2628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C91F847C-711F-4023-9BA4-E07CEA2CA795}"/>
              </a:ext>
            </a:extLst>
          </p:cNvPr>
          <p:cNvSpPr/>
          <p:nvPr/>
        </p:nvSpPr>
        <p:spPr>
          <a:xfrm>
            <a:off x="408417" y="259080"/>
            <a:ext cx="428400" cy="426720"/>
          </a:xfrm>
          <a:prstGeom prst="ellipse">
            <a:avLst/>
          </a:prstGeom>
          <a:solidFill>
            <a:srgbClr val="89CCC5"/>
          </a:solidFill>
          <a:ln>
            <a:solidFill>
              <a:srgbClr val="89CC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06DFF46D-84DF-45F5-9E66-83B2DB4DD3CA}"/>
              </a:ext>
            </a:extLst>
          </p:cNvPr>
          <p:cNvSpPr/>
          <p:nvPr/>
        </p:nvSpPr>
        <p:spPr>
          <a:xfrm>
            <a:off x="285750" y="876300"/>
            <a:ext cx="11620499" cy="5676900"/>
          </a:xfrm>
          <a:prstGeom prst="roundRect">
            <a:avLst>
              <a:gd name="adj" fmla="val 3447"/>
            </a:avLst>
          </a:prstGeom>
          <a:solidFill>
            <a:schemeClr val="bg1"/>
          </a:solidFill>
          <a:ln>
            <a:solidFill>
              <a:srgbClr val="89CCC5"/>
            </a:solidFill>
          </a:ln>
          <a:effectLst>
            <a:outerShdw dist="762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E26DD40-051F-4C6C-B15F-E03DDD1FF489}"/>
              </a:ext>
            </a:extLst>
          </p:cNvPr>
          <p:cNvSpPr txBox="1"/>
          <p:nvPr/>
        </p:nvSpPr>
        <p:spPr>
          <a:xfrm>
            <a:off x="408417" y="97525"/>
            <a:ext cx="70903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6. </a:t>
            </a:r>
            <a:r>
              <a:rPr lang="ko-KR" altLang="en-US" sz="3600" b="1" kern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구현 영상</a:t>
            </a:r>
            <a:endParaRPr kumimoji="0" lang="ko-KR" altLang="en-US" sz="5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pic>
        <p:nvPicPr>
          <p:cNvPr id="5" name="화면 녹화 21">
            <a:hlinkClick r:id="" action="ppaction://media"/>
            <a:extLst>
              <a:ext uri="{FF2B5EF4-FFF2-40B4-BE49-F238E27FC236}">
                <a16:creationId xmlns:a16="http://schemas.microsoft.com/office/drawing/2014/main" id="{CDAA5163-5997-4457-990C-4C6D3779D1B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65902" y="1208607"/>
            <a:ext cx="2789237" cy="49990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5478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45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C91F847C-711F-4023-9BA4-E07CEA2CA795}"/>
              </a:ext>
            </a:extLst>
          </p:cNvPr>
          <p:cNvSpPr/>
          <p:nvPr/>
        </p:nvSpPr>
        <p:spPr>
          <a:xfrm>
            <a:off x="408417" y="259080"/>
            <a:ext cx="428400" cy="426720"/>
          </a:xfrm>
          <a:prstGeom prst="ellipse">
            <a:avLst/>
          </a:prstGeom>
          <a:solidFill>
            <a:srgbClr val="89CCC5"/>
          </a:solidFill>
          <a:ln>
            <a:solidFill>
              <a:srgbClr val="89CC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06DFF46D-84DF-45F5-9E66-83B2DB4DD3CA}"/>
              </a:ext>
            </a:extLst>
          </p:cNvPr>
          <p:cNvSpPr/>
          <p:nvPr/>
        </p:nvSpPr>
        <p:spPr>
          <a:xfrm>
            <a:off x="285750" y="876300"/>
            <a:ext cx="11620499" cy="5676900"/>
          </a:xfrm>
          <a:prstGeom prst="roundRect">
            <a:avLst>
              <a:gd name="adj" fmla="val 3447"/>
            </a:avLst>
          </a:prstGeom>
          <a:solidFill>
            <a:schemeClr val="bg1"/>
          </a:solidFill>
          <a:ln>
            <a:solidFill>
              <a:srgbClr val="89CCC5"/>
            </a:solidFill>
          </a:ln>
          <a:effectLst>
            <a:outerShdw dist="762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E26DD40-051F-4C6C-B15F-E03DDD1FF489}"/>
              </a:ext>
            </a:extLst>
          </p:cNvPr>
          <p:cNvSpPr txBox="1"/>
          <p:nvPr/>
        </p:nvSpPr>
        <p:spPr>
          <a:xfrm>
            <a:off x="408417" y="97525"/>
            <a:ext cx="70903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kern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7</a:t>
            </a:r>
            <a:r>
              <a:rPr kumimoji="0" lang="en-US" altLang="ko-KR" sz="3600" b="1" i="0" u="none" strike="noStrike" kern="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. </a:t>
            </a:r>
            <a:r>
              <a:rPr kumimoji="0" lang="ko-KR" altLang="en-US" sz="3600" b="1" i="0" u="none" strike="noStrike" kern="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기대효과 및 향후 계획</a:t>
            </a:r>
            <a:endParaRPr kumimoji="0" lang="ko-KR" altLang="en-US" sz="5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A9927A-CE17-4A68-B58D-279F940E989F}"/>
              </a:ext>
            </a:extLst>
          </p:cNvPr>
          <p:cNvSpPr txBox="1"/>
          <p:nvPr/>
        </p:nvSpPr>
        <p:spPr>
          <a:xfrm>
            <a:off x="1017984" y="1657082"/>
            <a:ext cx="9669065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1) </a:t>
            </a:r>
            <a:r>
              <a:rPr lang="ko-KR" altLang="en-US" sz="2400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기대 효과 </a:t>
            </a:r>
            <a:endParaRPr lang="en-US" altLang="ko-KR" sz="2400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  <a:p>
            <a:r>
              <a:rPr lang="ko-KR" altLang="en-US" sz="1800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     사용자가 원하는 정보를 각 메뉴를 통해서 직관적이고</a:t>
            </a:r>
            <a:r>
              <a:rPr lang="en-US" altLang="ko-KR" sz="1800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 </a:t>
            </a:r>
            <a:r>
              <a:rPr lang="ko-KR" altLang="en-US" sz="1800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빠르게 접근 및</a:t>
            </a:r>
            <a:r>
              <a:rPr lang="en-US" altLang="ko-KR" sz="1800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 </a:t>
            </a:r>
            <a:r>
              <a:rPr lang="ko-KR" altLang="en-US" sz="1800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확인이 가능하기 때문에</a:t>
            </a:r>
            <a:r>
              <a:rPr lang="en-US" altLang="ko-KR" sz="1800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, </a:t>
            </a:r>
          </a:p>
          <a:p>
            <a:r>
              <a:rPr lang="ko-KR" altLang="en-US" sz="1800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     앱을 처음 이용하더라도 어렵지 않게 이용할 수 있음</a:t>
            </a:r>
            <a:r>
              <a:rPr lang="en-US" altLang="ko-KR" sz="1800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.</a:t>
            </a:r>
          </a:p>
          <a:p>
            <a:r>
              <a:rPr lang="en-US" altLang="ko-KR" sz="1800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     </a:t>
            </a:r>
          </a:p>
          <a:p>
            <a:r>
              <a:rPr lang="en-US" altLang="ko-KR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     </a:t>
            </a:r>
            <a:r>
              <a:rPr lang="ko-KR" altLang="en-US" sz="1800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또한 모든 정보는 공공데이터를 활용했기 때문에</a:t>
            </a:r>
            <a:r>
              <a:rPr lang="en-US" altLang="ko-KR" sz="1800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,  </a:t>
            </a:r>
            <a:r>
              <a:rPr lang="ko-KR" altLang="en-US" sz="1800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더욱 신뢰성 있는 정보를 제공받을 수 있음 </a:t>
            </a:r>
            <a:endParaRPr lang="en-US" altLang="ko-KR" sz="1800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  <a:p>
            <a:r>
              <a:rPr lang="en-US" altLang="ko-KR" sz="1800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 </a:t>
            </a:r>
            <a:endParaRPr lang="en-US" altLang="ko-KR" sz="1400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  <a:p>
            <a:endParaRPr lang="en-US" altLang="ko-KR" sz="1800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  <a:p>
            <a:endParaRPr lang="en-US" altLang="ko-KR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  <a:p>
            <a:endParaRPr lang="en-US" altLang="ko-KR" sz="1800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  <a:p>
            <a:r>
              <a:rPr lang="en-US" altLang="ko-KR" sz="2400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2) </a:t>
            </a:r>
            <a:r>
              <a:rPr lang="ko-KR" altLang="en-US" sz="2400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향후 계획 </a:t>
            </a:r>
            <a:endParaRPr lang="en-US" altLang="ko-KR" sz="2400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  <a:p>
            <a:r>
              <a:rPr lang="en-US" altLang="ko-KR" sz="1800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     - </a:t>
            </a:r>
            <a:r>
              <a:rPr lang="ko-KR" altLang="en-US" sz="1800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회원 정보 수정 기능 추가</a:t>
            </a:r>
            <a:endParaRPr lang="en-US" altLang="ko-KR" sz="1800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  <a:p>
            <a:r>
              <a:rPr lang="en-US" altLang="ko-KR" sz="1800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     - </a:t>
            </a:r>
            <a:r>
              <a:rPr lang="ko-KR" altLang="en-US" sz="1800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위탁의료기관 즐겨찾기 및 목록 확인 기능 추가</a:t>
            </a:r>
            <a:endParaRPr lang="en-US" altLang="ko-KR" sz="1800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  <a:p>
            <a:r>
              <a:rPr lang="en-US" altLang="ko-KR" sz="1800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     - </a:t>
            </a:r>
            <a:r>
              <a:rPr lang="ko-KR" altLang="en-US" sz="1800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각 </a:t>
            </a:r>
            <a:r>
              <a:rPr lang="ko-KR" altLang="en-US" sz="1800" dirty="0" err="1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메뉴별</a:t>
            </a:r>
            <a:r>
              <a:rPr lang="ko-KR" altLang="en-US" sz="1800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 검색 기능 추가</a:t>
            </a:r>
            <a:endParaRPr lang="en-US" altLang="ko-KR" sz="1800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141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C91F847C-711F-4023-9BA4-E07CEA2CA795}"/>
              </a:ext>
            </a:extLst>
          </p:cNvPr>
          <p:cNvSpPr/>
          <p:nvPr/>
        </p:nvSpPr>
        <p:spPr>
          <a:xfrm>
            <a:off x="408417" y="259080"/>
            <a:ext cx="428400" cy="426720"/>
          </a:xfrm>
          <a:prstGeom prst="ellipse">
            <a:avLst/>
          </a:prstGeom>
          <a:solidFill>
            <a:srgbClr val="89CCC5"/>
          </a:solidFill>
          <a:ln>
            <a:solidFill>
              <a:srgbClr val="89CC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06DFF46D-84DF-45F5-9E66-83B2DB4DD3CA}"/>
              </a:ext>
            </a:extLst>
          </p:cNvPr>
          <p:cNvSpPr/>
          <p:nvPr/>
        </p:nvSpPr>
        <p:spPr>
          <a:xfrm>
            <a:off x="285750" y="876300"/>
            <a:ext cx="11620499" cy="5676900"/>
          </a:xfrm>
          <a:prstGeom prst="roundRect">
            <a:avLst>
              <a:gd name="adj" fmla="val 3447"/>
            </a:avLst>
          </a:prstGeom>
          <a:solidFill>
            <a:schemeClr val="bg1"/>
          </a:solidFill>
          <a:ln>
            <a:solidFill>
              <a:srgbClr val="89CCC5"/>
            </a:solidFill>
          </a:ln>
          <a:effectLst>
            <a:outerShdw dist="762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15FE9E-5BCC-4081-BD29-04571AB86049}"/>
              </a:ext>
            </a:extLst>
          </p:cNvPr>
          <p:cNvSpPr txBox="1"/>
          <p:nvPr/>
        </p:nvSpPr>
        <p:spPr>
          <a:xfrm>
            <a:off x="3816263" y="2875002"/>
            <a:ext cx="45594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rgbClr val="4B4B4B"/>
                </a:solidFill>
                <a:latin typeface="Sandoll 국대떡볶이 01 Light"/>
                <a:ea typeface="Sandoll 국대떡볶이 01 Light"/>
              </a:rPr>
              <a:t>감사합니다</a:t>
            </a:r>
            <a:r>
              <a:rPr lang="en-US" altLang="ko-KR" sz="6600" dirty="0">
                <a:solidFill>
                  <a:srgbClr val="4B4B4B"/>
                </a:solidFill>
                <a:latin typeface="Sandoll 국대떡볶이 01 Light"/>
                <a:ea typeface="Sandoll 국대떡볶이 01 Light"/>
              </a:rPr>
              <a:t>.</a:t>
            </a:r>
            <a:endParaRPr lang="ko-KR" altLang="en-US" sz="6600" dirty="0">
              <a:solidFill>
                <a:srgbClr val="4B4B4B"/>
              </a:solidFill>
              <a:latin typeface="Sandoll 국대떡볶이 01 Light"/>
              <a:ea typeface="Sandoll 국대떡볶이 01 Light"/>
            </a:endParaRPr>
          </a:p>
        </p:txBody>
      </p:sp>
    </p:spTree>
    <p:extLst>
      <p:ext uri="{BB962C8B-B14F-4D97-AF65-F5344CB8AC3E}">
        <p14:creationId xmlns:p14="http://schemas.microsoft.com/office/powerpoint/2010/main" val="2032525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C91F847C-711F-4023-9BA4-E07CEA2CA795}"/>
              </a:ext>
            </a:extLst>
          </p:cNvPr>
          <p:cNvSpPr/>
          <p:nvPr/>
        </p:nvSpPr>
        <p:spPr>
          <a:xfrm>
            <a:off x="408417" y="259080"/>
            <a:ext cx="428400" cy="426720"/>
          </a:xfrm>
          <a:prstGeom prst="ellipse">
            <a:avLst/>
          </a:prstGeom>
          <a:solidFill>
            <a:srgbClr val="89CCC5"/>
          </a:solidFill>
          <a:ln>
            <a:solidFill>
              <a:srgbClr val="89CC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06DFF46D-84DF-45F5-9E66-83B2DB4DD3CA}"/>
              </a:ext>
            </a:extLst>
          </p:cNvPr>
          <p:cNvSpPr/>
          <p:nvPr/>
        </p:nvSpPr>
        <p:spPr>
          <a:xfrm>
            <a:off x="285750" y="876300"/>
            <a:ext cx="11620499" cy="5676900"/>
          </a:xfrm>
          <a:prstGeom prst="roundRect">
            <a:avLst>
              <a:gd name="adj" fmla="val 3447"/>
            </a:avLst>
          </a:prstGeom>
          <a:solidFill>
            <a:schemeClr val="bg1"/>
          </a:solidFill>
          <a:ln>
            <a:solidFill>
              <a:srgbClr val="89CCC5"/>
            </a:solidFill>
          </a:ln>
          <a:effectLst>
            <a:outerShdw dist="762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705F7A-8869-4FF4-91FD-D9F5236DB90C}"/>
              </a:ext>
            </a:extLst>
          </p:cNvPr>
          <p:cNvSpPr txBox="1"/>
          <p:nvPr/>
        </p:nvSpPr>
        <p:spPr>
          <a:xfrm>
            <a:off x="408417" y="97525"/>
            <a:ext cx="70903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목차</a:t>
            </a:r>
            <a:endParaRPr kumimoji="0" lang="ko-KR" altLang="en-US" sz="5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29" name="대각선 방향의 모서리가 둥근 사각형 22">
            <a:extLst>
              <a:ext uri="{FF2B5EF4-FFF2-40B4-BE49-F238E27FC236}">
                <a16:creationId xmlns:a16="http://schemas.microsoft.com/office/drawing/2014/main" id="{E7812918-C0DF-4D7C-8B58-D9EE4B72BC3E}"/>
              </a:ext>
            </a:extLst>
          </p:cNvPr>
          <p:cNvSpPr/>
          <p:nvPr/>
        </p:nvSpPr>
        <p:spPr>
          <a:xfrm>
            <a:off x="2817205" y="1570891"/>
            <a:ext cx="1763059" cy="2006014"/>
          </a:xfrm>
          <a:prstGeom prst="round2DiagRect">
            <a:avLst>
              <a:gd name="adj1" fmla="val 31957"/>
              <a:gd name="adj2" fmla="val 0"/>
            </a:avLst>
          </a:prstGeom>
          <a:solidFill>
            <a:sysClr val="window" lastClr="FFFFFF"/>
          </a:solidFill>
          <a:ln w="2222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ndoll 국대떡볶이 01 Light"/>
                <a:ea typeface="Sandoll 국대떡볶이 01 Light"/>
                <a:cs typeface="+mn-cs"/>
              </a:rPr>
              <a:t>개발 배경 </a:t>
            </a:r>
            <a:endParaRPr kumimoji="0" lang="en-US" altLang="ko-KR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ndoll 국대떡볶이 01 Light"/>
              <a:ea typeface="Sandoll 국대떡볶이 01 Light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ndoll 국대떡볶이 01 Light"/>
                <a:ea typeface="Sandoll 국대떡볶이 01 Light"/>
                <a:cs typeface="+mn-cs"/>
              </a:rPr>
              <a:t>및 목적</a:t>
            </a:r>
            <a:endParaRPr kumimoji="0" lang="en-US" altLang="ko-KR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ndoll 국대떡볶이 01 Light"/>
              <a:ea typeface="Sandoll 국대떡볶이 01 Light"/>
              <a:cs typeface="+mn-cs"/>
            </a:endParaRPr>
          </a:p>
        </p:txBody>
      </p:sp>
      <p:sp>
        <p:nvSpPr>
          <p:cNvPr id="30" name="모서리가 둥근 직사각형 26">
            <a:extLst>
              <a:ext uri="{FF2B5EF4-FFF2-40B4-BE49-F238E27FC236}">
                <a16:creationId xmlns:a16="http://schemas.microsoft.com/office/drawing/2014/main" id="{949D2E9B-7D9A-4342-8CCF-B7DFC093F57C}"/>
              </a:ext>
            </a:extLst>
          </p:cNvPr>
          <p:cNvSpPr/>
          <p:nvPr/>
        </p:nvSpPr>
        <p:spPr>
          <a:xfrm>
            <a:off x="3479168" y="1332465"/>
            <a:ext cx="1057897" cy="413648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ndoll 국대떡볶이 01 Light"/>
                <a:ea typeface="Sandoll 국대떡볶이 01 Light"/>
                <a:cs typeface="+mn-cs"/>
              </a:rPr>
              <a:t>1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ndoll 국대떡볶이 01 Light"/>
              <a:ea typeface="Sandoll 국대떡볶이 01 Light"/>
              <a:cs typeface="+mn-cs"/>
            </a:endParaRPr>
          </a:p>
        </p:txBody>
      </p:sp>
      <p:sp>
        <p:nvSpPr>
          <p:cNvPr id="31" name="대각선 방향의 모서리가 둥근 사각형 22">
            <a:extLst>
              <a:ext uri="{FF2B5EF4-FFF2-40B4-BE49-F238E27FC236}">
                <a16:creationId xmlns:a16="http://schemas.microsoft.com/office/drawing/2014/main" id="{87972B66-2346-45D7-9B7B-7E7C37051064}"/>
              </a:ext>
            </a:extLst>
          </p:cNvPr>
          <p:cNvSpPr/>
          <p:nvPr/>
        </p:nvSpPr>
        <p:spPr>
          <a:xfrm>
            <a:off x="4988693" y="1570891"/>
            <a:ext cx="1763059" cy="2006014"/>
          </a:xfrm>
          <a:prstGeom prst="round2DiagRect">
            <a:avLst>
              <a:gd name="adj1" fmla="val 31957"/>
              <a:gd name="adj2" fmla="val 0"/>
            </a:avLst>
          </a:prstGeom>
          <a:solidFill>
            <a:sysClr val="window" lastClr="FFFFFF"/>
          </a:solidFill>
          <a:ln w="2222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kern="0" dirty="0">
                <a:solidFill>
                  <a:prstClr val="black"/>
                </a:solidFill>
                <a:latin typeface="Sandoll 국대떡볶이 01 Light"/>
                <a:ea typeface="Sandoll 국대떡볶이 01 Light"/>
              </a:rPr>
              <a:t>개발 환경</a:t>
            </a:r>
            <a:endParaRPr kumimoji="0" lang="ko-KR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ndoll 국대떡볶이 01 Light"/>
              <a:ea typeface="Sandoll 국대떡볶이 01 Light"/>
              <a:cs typeface="+mn-cs"/>
            </a:endParaRPr>
          </a:p>
        </p:txBody>
      </p:sp>
      <p:sp>
        <p:nvSpPr>
          <p:cNvPr id="32" name="모서리가 둥근 직사각형 26">
            <a:extLst>
              <a:ext uri="{FF2B5EF4-FFF2-40B4-BE49-F238E27FC236}">
                <a16:creationId xmlns:a16="http://schemas.microsoft.com/office/drawing/2014/main" id="{003DFD93-0181-46CC-964F-DF62A90B304B}"/>
              </a:ext>
            </a:extLst>
          </p:cNvPr>
          <p:cNvSpPr/>
          <p:nvPr/>
        </p:nvSpPr>
        <p:spPr>
          <a:xfrm>
            <a:off x="5650656" y="1332465"/>
            <a:ext cx="1057897" cy="413648"/>
          </a:xfrm>
          <a:prstGeom prst="roundRect">
            <a:avLst>
              <a:gd name="adj" fmla="val 50000"/>
            </a:avLst>
          </a:prstGeom>
          <a:solidFill>
            <a:srgbClr val="E6907F"/>
          </a:solidFill>
          <a:ln w="2222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ndoll 국대떡볶이 01 Light"/>
                <a:ea typeface="Sandoll 국대떡볶이 01 Light"/>
                <a:cs typeface="+mn-cs"/>
              </a:rPr>
              <a:t>2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ndoll 국대떡볶이 01 Light"/>
              <a:ea typeface="Sandoll 국대떡볶이 01 Light"/>
              <a:cs typeface="+mn-cs"/>
            </a:endParaRPr>
          </a:p>
        </p:txBody>
      </p:sp>
      <p:sp>
        <p:nvSpPr>
          <p:cNvPr id="33" name="대각선 방향의 모서리가 둥근 사각형 22">
            <a:extLst>
              <a:ext uri="{FF2B5EF4-FFF2-40B4-BE49-F238E27FC236}">
                <a16:creationId xmlns:a16="http://schemas.microsoft.com/office/drawing/2014/main" id="{FBA8141D-EC3D-4483-949C-9CDD302D95FA}"/>
              </a:ext>
            </a:extLst>
          </p:cNvPr>
          <p:cNvSpPr/>
          <p:nvPr/>
        </p:nvSpPr>
        <p:spPr>
          <a:xfrm>
            <a:off x="3704796" y="4294310"/>
            <a:ext cx="1763059" cy="2006014"/>
          </a:xfrm>
          <a:prstGeom prst="round2DiagRect">
            <a:avLst>
              <a:gd name="adj1" fmla="val 31957"/>
              <a:gd name="adj2" fmla="val 0"/>
            </a:avLst>
          </a:prstGeom>
          <a:solidFill>
            <a:sysClr val="window" lastClr="FFFFFF"/>
          </a:solidFill>
          <a:ln w="2222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kern="0" dirty="0">
                <a:solidFill>
                  <a:prstClr val="black"/>
                </a:solidFill>
                <a:latin typeface="Sandoll 국대떡볶이 01 Light"/>
                <a:ea typeface="Sandoll 국대떡볶이 01 Light"/>
              </a:rPr>
              <a:t>DB</a:t>
            </a:r>
            <a:r>
              <a:rPr lang="ko-KR" altLang="en-US" sz="2400" b="1" kern="0" dirty="0">
                <a:solidFill>
                  <a:prstClr val="black"/>
                </a:solidFill>
                <a:latin typeface="Sandoll 국대떡볶이 01 Light"/>
                <a:ea typeface="Sandoll 국대떡볶이 01 Light"/>
              </a:rPr>
              <a:t> 설계</a:t>
            </a:r>
            <a:endParaRPr kumimoji="0" lang="ko-KR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ndoll 국대떡볶이 01 Light"/>
              <a:ea typeface="Sandoll 국대떡볶이 01 Light"/>
              <a:cs typeface="+mn-cs"/>
            </a:endParaRPr>
          </a:p>
        </p:txBody>
      </p:sp>
      <p:sp>
        <p:nvSpPr>
          <p:cNvPr id="34" name="모서리가 둥근 직사각형 26">
            <a:extLst>
              <a:ext uri="{FF2B5EF4-FFF2-40B4-BE49-F238E27FC236}">
                <a16:creationId xmlns:a16="http://schemas.microsoft.com/office/drawing/2014/main" id="{56DE81E2-4E39-4461-B40F-557644C35D21}"/>
              </a:ext>
            </a:extLst>
          </p:cNvPr>
          <p:cNvSpPr/>
          <p:nvPr/>
        </p:nvSpPr>
        <p:spPr>
          <a:xfrm>
            <a:off x="4366759" y="4055884"/>
            <a:ext cx="1057897" cy="413648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2222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kern="0" dirty="0">
                <a:solidFill>
                  <a:prstClr val="white"/>
                </a:solidFill>
                <a:latin typeface="Sandoll 국대떡볶이 01 Light"/>
                <a:ea typeface="Sandoll 국대떡볶이 01 Light"/>
              </a:rPr>
              <a:t>4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ndoll 국대떡볶이 01 Light"/>
              <a:ea typeface="Sandoll 국대떡볶이 01 Light"/>
              <a:cs typeface="+mn-cs"/>
            </a:endParaRPr>
          </a:p>
        </p:txBody>
      </p:sp>
      <p:sp>
        <p:nvSpPr>
          <p:cNvPr id="35" name="대각선 방향의 모서리가 둥근 사각형 22">
            <a:extLst>
              <a:ext uri="{FF2B5EF4-FFF2-40B4-BE49-F238E27FC236}">
                <a16:creationId xmlns:a16="http://schemas.microsoft.com/office/drawing/2014/main" id="{B363C3B8-5A4B-440E-B7AE-B7B9C15BFEA6}"/>
              </a:ext>
            </a:extLst>
          </p:cNvPr>
          <p:cNvSpPr/>
          <p:nvPr/>
        </p:nvSpPr>
        <p:spPr>
          <a:xfrm>
            <a:off x="5841116" y="4243664"/>
            <a:ext cx="1763059" cy="2006014"/>
          </a:xfrm>
          <a:prstGeom prst="round2DiagRect">
            <a:avLst>
              <a:gd name="adj1" fmla="val 31957"/>
              <a:gd name="adj2" fmla="val 0"/>
            </a:avLst>
          </a:prstGeom>
          <a:solidFill>
            <a:sysClr val="window" lastClr="FFFFFF"/>
          </a:solidFill>
          <a:ln w="2222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kern="0" dirty="0">
                <a:solidFill>
                  <a:prstClr val="black"/>
                </a:solidFill>
                <a:latin typeface="Sandoll 국대떡볶이 01 Light"/>
                <a:ea typeface="Sandoll 국대떡볶이 01 Light"/>
              </a:rPr>
              <a:t>UI</a:t>
            </a:r>
            <a:r>
              <a:rPr lang="ko-KR" altLang="en-US" sz="2400" b="1" kern="0" dirty="0">
                <a:solidFill>
                  <a:prstClr val="black"/>
                </a:solidFill>
                <a:latin typeface="Sandoll 국대떡볶이 01 Light"/>
                <a:ea typeface="Sandoll 국대떡볶이 01 Light"/>
              </a:rPr>
              <a:t> 설계</a:t>
            </a:r>
            <a:endParaRPr kumimoji="0" lang="ko-KR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ndoll 국대떡볶이 01 Light"/>
              <a:ea typeface="Sandoll 국대떡볶이 01 Light"/>
              <a:cs typeface="+mn-cs"/>
            </a:endParaRPr>
          </a:p>
        </p:txBody>
      </p:sp>
      <p:sp>
        <p:nvSpPr>
          <p:cNvPr id="36" name="모서리가 둥근 직사각형 26">
            <a:extLst>
              <a:ext uri="{FF2B5EF4-FFF2-40B4-BE49-F238E27FC236}">
                <a16:creationId xmlns:a16="http://schemas.microsoft.com/office/drawing/2014/main" id="{B1401A1E-33B8-4497-AFD7-B68A84B4B43D}"/>
              </a:ext>
            </a:extLst>
          </p:cNvPr>
          <p:cNvSpPr/>
          <p:nvPr/>
        </p:nvSpPr>
        <p:spPr>
          <a:xfrm>
            <a:off x="6503079" y="4005238"/>
            <a:ext cx="1057897" cy="413648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 w="2222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ndoll 국대떡볶이 01 Light"/>
                <a:ea typeface="Sandoll 국대떡볶이 01 Light"/>
                <a:cs typeface="+mn-cs"/>
              </a:rPr>
              <a:t>5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ndoll 국대떡볶이 01 Light"/>
              <a:ea typeface="Sandoll 국대떡볶이 01 Light"/>
              <a:cs typeface="+mn-cs"/>
            </a:endParaRPr>
          </a:p>
        </p:txBody>
      </p:sp>
      <p:sp>
        <p:nvSpPr>
          <p:cNvPr id="14" name="대각선 방향의 모서리가 둥근 사각형 22">
            <a:extLst>
              <a:ext uri="{FF2B5EF4-FFF2-40B4-BE49-F238E27FC236}">
                <a16:creationId xmlns:a16="http://schemas.microsoft.com/office/drawing/2014/main" id="{B1034F20-C39F-4BB2-B0B1-1EE5347D356D}"/>
              </a:ext>
            </a:extLst>
          </p:cNvPr>
          <p:cNvSpPr/>
          <p:nvPr/>
        </p:nvSpPr>
        <p:spPr>
          <a:xfrm>
            <a:off x="7172326" y="1573823"/>
            <a:ext cx="1763059" cy="2006014"/>
          </a:xfrm>
          <a:prstGeom prst="round2DiagRect">
            <a:avLst>
              <a:gd name="adj1" fmla="val 31957"/>
              <a:gd name="adj2" fmla="val 0"/>
            </a:avLst>
          </a:prstGeom>
          <a:solidFill>
            <a:sysClr val="window" lastClr="FFFFFF"/>
          </a:solidFill>
          <a:ln w="2222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kern="0" dirty="0" err="1">
                <a:solidFill>
                  <a:prstClr val="black"/>
                </a:solidFill>
                <a:latin typeface="Sandoll 국대떡볶이 01 Light"/>
                <a:ea typeface="Sandoll 국대떡볶이 01 Light"/>
              </a:rPr>
              <a:t>기능표</a:t>
            </a:r>
            <a:endParaRPr kumimoji="0" lang="en-US" altLang="ko-KR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ndoll 국대떡볶이 01 Light"/>
              <a:ea typeface="Sandoll 국대떡볶이 01 Light"/>
              <a:cs typeface="+mn-cs"/>
            </a:endParaRPr>
          </a:p>
        </p:txBody>
      </p:sp>
      <p:sp>
        <p:nvSpPr>
          <p:cNvPr id="15" name="모서리가 둥근 직사각형 26">
            <a:extLst>
              <a:ext uri="{FF2B5EF4-FFF2-40B4-BE49-F238E27FC236}">
                <a16:creationId xmlns:a16="http://schemas.microsoft.com/office/drawing/2014/main" id="{3B7651B2-6C12-494C-BE20-B4EB6E6CAFB9}"/>
              </a:ext>
            </a:extLst>
          </p:cNvPr>
          <p:cNvSpPr/>
          <p:nvPr/>
        </p:nvSpPr>
        <p:spPr>
          <a:xfrm>
            <a:off x="7834289" y="1335397"/>
            <a:ext cx="1057897" cy="413648"/>
          </a:xfrm>
          <a:prstGeom prst="roundRect">
            <a:avLst>
              <a:gd name="adj" fmla="val 50000"/>
            </a:avLst>
          </a:prstGeom>
          <a:solidFill>
            <a:srgbClr val="95D1CB"/>
          </a:solidFill>
          <a:ln w="2222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ndoll 국대떡볶이 01 Light"/>
                <a:ea typeface="Sandoll 국대떡볶이 01 Light"/>
                <a:cs typeface="+mn-cs"/>
              </a:rPr>
              <a:t>3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ndoll 국대떡볶이 01 Light"/>
              <a:ea typeface="Sandoll 국대떡볶이 01 Light"/>
              <a:cs typeface="+mn-cs"/>
            </a:endParaRPr>
          </a:p>
        </p:txBody>
      </p:sp>
      <p:sp>
        <p:nvSpPr>
          <p:cNvPr id="16" name="대각선 방향의 모서리가 둥근 사각형 22">
            <a:extLst>
              <a:ext uri="{FF2B5EF4-FFF2-40B4-BE49-F238E27FC236}">
                <a16:creationId xmlns:a16="http://schemas.microsoft.com/office/drawing/2014/main" id="{274950E5-C52D-40C7-ABEC-791A74229E8F}"/>
              </a:ext>
            </a:extLst>
          </p:cNvPr>
          <p:cNvSpPr/>
          <p:nvPr/>
        </p:nvSpPr>
        <p:spPr>
          <a:xfrm>
            <a:off x="7971996" y="4175247"/>
            <a:ext cx="1763059" cy="2006014"/>
          </a:xfrm>
          <a:prstGeom prst="round2DiagRect">
            <a:avLst>
              <a:gd name="adj1" fmla="val 31957"/>
              <a:gd name="adj2" fmla="val 0"/>
            </a:avLst>
          </a:prstGeom>
          <a:solidFill>
            <a:sysClr val="window" lastClr="FFFFFF"/>
          </a:solidFill>
          <a:ln w="2222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kern="0" dirty="0">
                <a:solidFill>
                  <a:prstClr val="black"/>
                </a:solidFill>
                <a:latin typeface="Sandoll 국대떡볶이 01 Light"/>
                <a:ea typeface="Sandoll 국대떡볶이 01 Light"/>
              </a:rPr>
              <a:t>구현 영상</a:t>
            </a:r>
            <a:endParaRPr kumimoji="0" lang="ko-KR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ndoll 국대떡볶이 01 Light"/>
              <a:ea typeface="Sandoll 국대떡볶이 01 Light"/>
              <a:cs typeface="+mn-cs"/>
            </a:endParaRPr>
          </a:p>
        </p:txBody>
      </p:sp>
      <p:sp>
        <p:nvSpPr>
          <p:cNvPr id="17" name="모서리가 둥근 직사각형 26">
            <a:extLst>
              <a:ext uri="{FF2B5EF4-FFF2-40B4-BE49-F238E27FC236}">
                <a16:creationId xmlns:a16="http://schemas.microsoft.com/office/drawing/2014/main" id="{CE78B4FF-E438-4B56-B34E-9ED558E46692}"/>
              </a:ext>
            </a:extLst>
          </p:cNvPr>
          <p:cNvSpPr/>
          <p:nvPr/>
        </p:nvSpPr>
        <p:spPr>
          <a:xfrm>
            <a:off x="8633959" y="3936821"/>
            <a:ext cx="1057897" cy="413648"/>
          </a:xfrm>
          <a:prstGeom prst="round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 w="2222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ndoll 국대떡볶이 01 Light"/>
                <a:ea typeface="Sandoll 국대떡볶이 01 Light"/>
                <a:cs typeface="+mn-cs"/>
              </a:rPr>
              <a:t>6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ndoll 국대떡볶이 01 Light"/>
              <a:ea typeface="Sandoll 국대떡볶이 01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1491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C91F847C-711F-4023-9BA4-E07CEA2CA795}"/>
              </a:ext>
            </a:extLst>
          </p:cNvPr>
          <p:cNvSpPr/>
          <p:nvPr/>
        </p:nvSpPr>
        <p:spPr>
          <a:xfrm>
            <a:off x="408417" y="259080"/>
            <a:ext cx="428400" cy="426720"/>
          </a:xfrm>
          <a:prstGeom prst="ellipse">
            <a:avLst/>
          </a:prstGeom>
          <a:solidFill>
            <a:srgbClr val="89CCC5"/>
          </a:solidFill>
          <a:ln>
            <a:solidFill>
              <a:srgbClr val="89CC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06DFF46D-84DF-45F5-9E66-83B2DB4DD3CA}"/>
              </a:ext>
            </a:extLst>
          </p:cNvPr>
          <p:cNvSpPr/>
          <p:nvPr/>
        </p:nvSpPr>
        <p:spPr>
          <a:xfrm>
            <a:off x="285750" y="739942"/>
            <a:ext cx="11620499" cy="5676900"/>
          </a:xfrm>
          <a:prstGeom prst="roundRect">
            <a:avLst>
              <a:gd name="adj" fmla="val 3447"/>
            </a:avLst>
          </a:prstGeom>
          <a:solidFill>
            <a:schemeClr val="bg1"/>
          </a:solidFill>
          <a:ln>
            <a:solidFill>
              <a:srgbClr val="89CCC5"/>
            </a:solidFill>
          </a:ln>
          <a:effectLst>
            <a:outerShdw dist="762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705F7A-8869-4FF4-91FD-D9F5236DB90C}"/>
              </a:ext>
            </a:extLst>
          </p:cNvPr>
          <p:cNvSpPr txBox="1"/>
          <p:nvPr/>
        </p:nvSpPr>
        <p:spPr>
          <a:xfrm>
            <a:off x="408417" y="97525"/>
            <a:ext cx="70903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1. </a:t>
            </a:r>
            <a:r>
              <a:rPr kumimoji="0" lang="ko-KR" altLang="en-US" sz="3600" b="1" i="0" u="none" strike="noStrike" kern="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개요 및 개발 배경</a:t>
            </a:r>
            <a:endParaRPr kumimoji="0" lang="ko-KR" altLang="en-US" sz="5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372E3C-14BE-4E94-AE24-4F20D1A54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73" y="1796716"/>
            <a:ext cx="4713876" cy="367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A4B726F-9900-474A-8690-E63E20A2D697}"/>
              </a:ext>
            </a:extLst>
          </p:cNvPr>
          <p:cNvSpPr txBox="1"/>
          <p:nvPr/>
        </p:nvSpPr>
        <p:spPr>
          <a:xfrm>
            <a:off x="5445119" y="1351912"/>
            <a:ext cx="1580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1) </a:t>
            </a:r>
            <a:r>
              <a:rPr lang="ko-KR" altLang="en-US" sz="2400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개요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F735CE-AE62-4738-9CE9-AA947B9BC258}"/>
              </a:ext>
            </a:extLst>
          </p:cNvPr>
          <p:cNvSpPr txBox="1"/>
          <p:nvPr/>
        </p:nvSpPr>
        <p:spPr>
          <a:xfrm>
            <a:off x="5469183" y="1768339"/>
            <a:ext cx="65856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코로나 안전정보 애플리케이션이란</a:t>
            </a:r>
            <a:r>
              <a:rPr lang="en-US" altLang="ko-KR" sz="2000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?</a:t>
            </a:r>
          </a:p>
          <a:p>
            <a:r>
              <a:rPr lang="en-US" altLang="ko-KR" sz="2000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    </a:t>
            </a:r>
            <a:r>
              <a:rPr lang="ko-KR" altLang="en-US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공공데이터 정보를 바탕으로 코로나</a:t>
            </a:r>
            <a:r>
              <a:rPr lang="en-US" altLang="ko-KR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19 </a:t>
            </a:r>
            <a:r>
              <a:rPr lang="ko-KR" altLang="en-US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국내</a:t>
            </a:r>
            <a:r>
              <a:rPr lang="en-US" altLang="ko-KR" b="0" i="0" strike="noStrike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· </a:t>
            </a:r>
            <a:r>
              <a:rPr lang="ko-KR" altLang="en-US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해외 발생현황</a:t>
            </a:r>
            <a:r>
              <a:rPr lang="en-US" altLang="ko-KR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,</a:t>
            </a:r>
          </a:p>
          <a:p>
            <a:r>
              <a:rPr lang="en-US" altLang="ko-KR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    </a:t>
            </a:r>
            <a:r>
              <a:rPr lang="ko-KR" altLang="en-US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백신 예방접종 현황</a:t>
            </a:r>
            <a:r>
              <a:rPr lang="en-US" altLang="ko-KR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, </a:t>
            </a:r>
            <a:r>
              <a:rPr lang="ko-KR" altLang="en-US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예방접종 위탁의료기관의 정보를 확인할 수  </a:t>
            </a:r>
            <a:endParaRPr lang="en-US" altLang="ko-KR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  <a:p>
            <a:r>
              <a:rPr lang="en-US" altLang="ko-KR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    </a:t>
            </a:r>
            <a:r>
              <a:rPr lang="ko-KR" altLang="en-US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있는 애플리케이션</a:t>
            </a:r>
            <a:endParaRPr lang="en-US" altLang="ko-KR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  <a:p>
            <a:r>
              <a:rPr lang="en-US" altLang="ko-KR" sz="1400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     </a:t>
            </a:r>
            <a:endParaRPr lang="ko-KR" altLang="en-US" sz="1400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ECF513-F5D7-41D4-A090-2C11440A80D4}"/>
              </a:ext>
            </a:extLst>
          </p:cNvPr>
          <p:cNvSpPr txBox="1"/>
          <p:nvPr/>
        </p:nvSpPr>
        <p:spPr>
          <a:xfrm>
            <a:off x="5738518" y="3821443"/>
            <a:ext cx="61258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초반에 비해 코로나</a:t>
            </a:r>
            <a:r>
              <a:rPr lang="en-US" altLang="ko-KR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19 </a:t>
            </a:r>
            <a:r>
              <a:rPr lang="ko-KR" altLang="en-US" u="sng" dirty="0">
                <a:solidFill>
                  <a:srgbClr val="0070C0"/>
                </a:solidFill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기존 바이러스</a:t>
            </a:r>
            <a:r>
              <a:rPr lang="ko-KR" altLang="en-US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의 점유율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↓</a:t>
            </a:r>
            <a:endParaRPr lang="en-US" altLang="ko-KR" kern="0" spc="0" dirty="0">
              <a:solidFill>
                <a:srgbClr val="000000"/>
              </a:solidFill>
              <a:effectLst/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  <a:p>
            <a:r>
              <a:rPr lang="ko-KR" altLang="en-US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그러나 </a:t>
            </a:r>
            <a:r>
              <a:rPr lang="ko-KR" altLang="en-US" u="sng" dirty="0">
                <a:solidFill>
                  <a:srgbClr val="FF0000"/>
                </a:solidFill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델타</a:t>
            </a:r>
            <a:r>
              <a:rPr lang="ko-KR" altLang="en-US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 변이가</a:t>
            </a:r>
            <a:r>
              <a:rPr lang="en-US" altLang="ko-KR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 </a:t>
            </a:r>
            <a:r>
              <a:rPr lang="ko-KR" altLang="en-US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나타남으로써</a:t>
            </a:r>
            <a:r>
              <a:rPr lang="en-US" altLang="ko-KR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 </a:t>
            </a:r>
            <a:r>
              <a:rPr lang="ko-KR" altLang="en-US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델타 바이러스 점유율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↑</a:t>
            </a:r>
            <a:endParaRPr lang="en-US" altLang="ko-KR" kern="0" spc="0" dirty="0">
              <a:solidFill>
                <a:srgbClr val="000000"/>
              </a:solidFill>
              <a:effectLst/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  <a:p>
            <a:endParaRPr lang="ko-KR" altLang="en-US" kern="0" spc="0" dirty="0">
              <a:solidFill>
                <a:srgbClr val="000000"/>
              </a:solidFill>
              <a:effectLst/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  <a:p>
            <a:endParaRPr lang="en-US" altLang="ko-KR" kern="0" spc="0" dirty="0">
              <a:solidFill>
                <a:srgbClr val="000000"/>
              </a:solidFill>
              <a:effectLst/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  <a:p>
            <a:r>
              <a:rPr lang="ko-KR" altLang="en-US" kern="0" spc="0" dirty="0">
                <a:solidFill>
                  <a:srgbClr val="000000"/>
                </a:solidFill>
                <a:effectLst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아직 코로나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19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바이러스에 대한 안전과 경각심을 높이기 위해 국내</a:t>
            </a:r>
            <a:r>
              <a:rPr lang="en-US" altLang="ko-KR" b="0" i="0" strike="noStrike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·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해외 발생현황 등 안전 정보의 관심과 확인이 필요하다고 생각하여 선정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8A76A5-25F4-4E4A-8257-8CDD3CC11460}"/>
              </a:ext>
            </a:extLst>
          </p:cNvPr>
          <p:cNvSpPr txBox="1"/>
          <p:nvPr/>
        </p:nvSpPr>
        <p:spPr>
          <a:xfrm>
            <a:off x="5439877" y="3397130"/>
            <a:ext cx="2446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2) </a:t>
            </a:r>
            <a:r>
              <a:rPr lang="ko-KR" altLang="en-US" sz="2400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개발 배경</a:t>
            </a: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22D157BA-5452-47F7-99D7-391C6AF47402}"/>
              </a:ext>
            </a:extLst>
          </p:cNvPr>
          <p:cNvSpPr/>
          <p:nvPr/>
        </p:nvSpPr>
        <p:spPr>
          <a:xfrm>
            <a:off x="8359139" y="4473088"/>
            <a:ext cx="336877" cy="439423"/>
          </a:xfrm>
          <a:prstGeom prst="downArrow">
            <a:avLst/>
          </a:prstGeom>
          <a:noFill/>
          <a:ln>
            <a:solidFill>
              <a:srgbClr val="E971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8972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C91F847C-711F-4023-9BA4-E07CEA2CA795}"/>
              </a:ext>
            </a:extLst>
          </p:cNvPr>
          <p:cNvSpPr/>
          <p:nvPr/>
        </p:nvSpPr>
        <p:spPr>
          <a:xfrm>
            <a:off x="408417" y="259080"/>
            <a:ext cx="428400" cy="426720"/>
          </a:xfrm>
          <a:prstGeom prst="ellipse">
            <a:avLst/>
          </a:prstGeom>
          <a:solidFill>
            <a:srgbClr val="89CCC5"/>
          </a:solidFill>
          <a:ln>
            <a:solidFill>
              <a:srgbClr val="89CC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06DFF46D-84DF-45F5-9E66-83B2DB4DD3CA}"/>
              </a:ext>
            </a:extLst>
          </p:cNvPr>
          <p:cNvSpPr/>
          <p:nvPr/>
        </p:nvSpPr>
        <p:spPr>
          <a:xfrm>
            <a:off x="285750" y="876300"/>
            <a:ext cx="11620499" cy="5676900"/>
          </a:xfrm>
          <a:prstGeom prst="roundRect">
            <a:avLst>
              <a:gd name="adj" fmla="val 3447"/>
            </a:avLst>
          </a:prstGeom>
          <a:solidFill>
            <a:schemeClr val="bg1"/>
          </a:solidFill>
          <a:ln>
            <a:solidFill>
              <a:srgbClr val="89CCC5"/>
            </a:solidFill>
          </a:ln>
          <a:effectLst>
            <a:outerShdw dist="762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900092" y="3113801"/>
            <a:ext cx="1760353" cy="166768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30" name="원호 29"/>
          <p:cNvSpPr/>
          <p:nvPr/>
        </p:nvSpPr>
        <p:spPr>
          <a:xfrm>
            <a:off x="750702" y="2988610"/>
            <a:ext cx="2073499" cy="1916771"/>
          </a:xfrm>
          <a:prstGeom prst="arc">
            <a:avLst>
              <a:gd name="adj1" fmla="val 16200000"/>
              <a:gd name="adj2" fmla="val 16186483"/>
            </a:avLst>
          </a:prstGeom>
          <a:noFill/>
          <a:ln w="38100">
            <a:solidFill>
              <a:srgbClr val="89CC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7854E20-833C-4C97-B8C2-B828DCF14DC1}"/>
              </a:ext>
            </a:extLst>
          </p:cNvPr>
          <p:cNvSpPr txBox="1"/>
          <p:nvPr/>
        </p:nvSpPr>
        <p:spPr>
          <a:xfrm>
            <a:off x="408417" y="97525"/>
            <a:ext cx="70903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2. </a:t>
            </a:r>
            <a:r>
              <a:rPr kumimoji="0" lang="ko-KR" altLang="en-US" sz="3600" b="1" i="0" u="none" strike="noStrike" kern="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개발 환경</a:t>
            </a:r>
            <a:endParaRPr kumimoji="0" lang="ko-KR" altLang="en-US" sz="5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46CF1E-E4C3-4884-B035-C6FFF2E7F67F}"/>
              </a:ext>
            </a:extLst>
          </p:cNvPr>
          <p:cNvSpPr txBox="1"/>
          <p:nvPr/>
        </p:nvSpPr>
        <p:spPr>
          <a:xfrm>
            <a:off x="537919" y="1474447"/>
            <a:ext cx="19736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-</a:t>
            </a:r>
            <a:r>
              <a:rPr lang="en-US" altLang="ko-KR" sz="2400" dirty="0">
                <a:solidFill>
                  <a:schemeClr val="tx1"/>
                </a:solidFill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개발 환경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06182B-29B1-4116-A4B0-AFE236E10281}"/>
              </a:ext>
            </a:extLst>
          </p:cNvPr>
          <p:cNvSpPr txBox="1"/>
          <p:nvPr/>
        </p:nvSpPr>
        <p:spPr>
          <a:xfrm>
            <a:off x="6309014" y="1496590"/>
            <a:ext cx="19736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- </a:t>
            </a:r>
            <a:r>
              <a:rPr lang="ko-KR" altLang="en-US" sz="2400" dirty="0">
                <a:solidFill>
                  <a:schemeClr val="tx1"/>
                </a:solidFill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개발 언어</a:t>
            </a:r>
            <a:endParaRPr lang="en-US" altLang="ko-KR" sz="2400" dirty="0">
              <a:solidFill>
                <a:schemeClr val="tx1"/>
              </a:solidFill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pic>
        <p:nvPicPr>
          <p:cNvPr id="13" name="Picture 2" descr="Android ] 안드로이드 어플 런처 아이콘 변경하기 — 애송이의 코딩이야기">
            <a:extLst>
              <a:ext uri="{FF2B5EF4-FFF2-40B4-BE49-F238E27FC236}">
                <a16:creationId xmlns:a16="http://schemas.microsoft.com/office/drawing/2014/main" id="{F00BC10F-C82C-403B-B24D-63785DF22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13" y="3151038"/>
            <a:ext cx="2857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1EFD67E4-ECBF-4B3F-ABCB-3A319C6C0EC3}"/>
              </a:ext>
            </a:extLst>
          </p:cNvPr>
          <p:cNvSpPr/>
          <p:nvPr/>
        </p:nvSpPr>
        <p:spPr>
          <a:xfrm>
            <a:off x="8003313" y="2184376"/>
            <a:ext cx="1760353" cy="166768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18" name="원호 17">
            <a:extLst>
              <a:ext uri="{FF2B5EF4-FFF2-40B4-BE49-F238E27FC236}">
                <a16:creationId xmlns:a16="http://schemas.microsoft.com/office/drawing/2014/main" id="{BF272FBB-4BB2-49EC-8A89-27CFF56C34A9}"/>
              </a:ext>
            </a:extLst>
          </p:cNvPr>
          <p:cNvSpPr/>
          <p:nvPr/>
        </p:nvSpPr>
        <p:spPr>
          <a:xfrm>
            <a:off x="7844592" y="2059185"/>
            <a:ext cx="2073499" cy="1916771"/>
          </a:xfrm>
          <a:prstGeom prst="arc">
            <a:avLst>
              <a:gd name="adj1" fmla="val 16200000"/>
              <a:gd name="adj2" fmla="val 16186483"/>
            </a:avLst>
          </a:prstGeom>
          <a:noFill/>
          <a:ln w="381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F2C712-4191-46FA-A947-F291199AE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5856" y="2409256"/>
            <a:ext cx="1133905" cy="1168133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25CBE70C-A301-4F80-B80B-930684D873D5}"/>
              </a:ext>
            </a:extLst>
          </p:cNvPr>
          <p:cNvSpPr/>
          <p:nvPr/>
        </p:nvSpPr>
        <p:spPr>
          <a:xfrm>
            <a:off x="3484520" y="3091433"/>
            <a:ext cx="1760353" cy="166768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22" name="원호 21">
            <a:extLst>
              <a:ext uri="{FF2B5EF4-FFF2-40B4-BE49-F238E27FC236}">
                <a16:creationId xmlns:a16="http://schemas.microsoft.com/office/drawing/2014/main" id="{9CC516AB-3645-4C1A-BDB4-379A6A74F38E}"/>
              </a:ext>
            </a:extLst>
          </p:cNvPr>
          <p:cNvSpPr/>
          <p:nvPr/>
        </p:nvSpPr>
        <p:spPr>
          <a:xfrm>
            <a:off x="3325799" y="2966242"/>
            <a:ext cx="2073499" cy="1916771"/>
          </a:xfrm>
          <a:prstGeom prst="arc">
            <a:avLst>
              <a:gd name="adj1" fmla="val 16200000"/>
              <a:gd name="adj2" fmla="val 16186483"/>
            </a:avLst>
          </a:prstGeom>
          <a:noFill/>
          <a:ln w="38100">
            <a:solidFill>
              <a:srgbClr val="89CC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prstClr val="white"/>
              </a:solidFill>
            </a:endParaRPr>
          </a:p>
        </p:txBody>
      </p:sp>
      <p:pic>
        <p:nvPicPr>
          <p:cNvPr id="1030" name="Picture 6" descr="PLAYD">
            <a:extLst>
              <a:ext uri="{FF2B5EF4-FFF2-40B4-BE49-F238E27FC236}">
                <a16:creationId xmlns:a16="http://schemas.microsoft.com/office/drawing/2014/main" id="{FBE03134-2913-4E3B-BDFD-AE549F903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5" t="13593" r="21797" b="11016"/>
          <a:stretch/>
        </p:blipFill>
        <p:spPr bwMode="auto">
          <a:xfrm>
            <a:off x="3823594" y="3345996"/>
            <a:ext cx="1093311" cy="116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0551EA05-58B2-478F-9009-1B6A0C182384}"/>
              </a:ext>
            </a:extLst>
          </p:cNvPr>
          <p:cNvSpPr/>
          <p:nvPr/>
        </p:nvSpPr>
        <p:spPr>
          <a:xfrm>
            <a:off x="6486024" y="4340729"/>
            <a:ext cx="1760353" cy="166768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26" name="원호 25">
            <a:extLst>
              <a:ext uri="{FF2B5EF4-FFF2-40B4-BE49-F238E27FC236}">
                <a16:creationId xmlns:a16="http://schemas.microsoft.com/office/drawing/2014/main" id="{01E8EA8C-542E-4F18-B7ED-4413EC0AD931}"/>
              </a:ext>
            </a:extLst>
          </p:cNvPr>
          <p:cNvSpPr/>
          <p:nvPr/>
        </p:nvSpPr>
        <p:spPr>
          <a:xfrm>
            <a:off x="6336634" y="4224869"/>
            <a:ext cx="2073499" cy="1916771"/>
          </a:xfrm>
          <a:prstGeom prst="arc">
            <a:avLst>
              <a:gd name="adj1" fmla="val 16200000"/>
              <a:gd name="adj2" fmla="val 16186483"/>
            </a:avLst>
          </a:prstGeom>
          <a:noFill/>
          <a:ln w="381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prstClr val="white"/>
              </a:solidFill>
            </a:endParaRPr>
          </a:p>
        </p:txBody>
      </p:sp>
      <p:pic>
        <p:nvPicPr>
          <p:cNvPr id="1032" name="Picture 8" descr="Json 파일 - 무료 상호 작용개 아이콘">
            <a:extLst>
              <a:ext uri="{FF2B5EF4-FFF2-40B4-BE49-F238E27FC236}">
                <a16:creationId xmlns:a16="http://schemas.microsoft.com/office/drawing/2014/main" id="{D647A3B8-F6F6-4F3F-BC2C-1FB900EE89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6" r="29860"/>
          <a:stretch/>
        </p:blipFill>
        <p:spPr bwMode="auto">
          <a:xfrm>
            <a:off x="6906128" y="4555955"/>
            <a:ext cx="969475" cy="122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BFA51BA1-1B38-4C9F-918E-A8BCABEC4E13}"/>
              </a:ext>
            </a:extLst>
          </p:cNvPr>
          <p:cNvSpPr/>
          <p:nvPr/>
        </p:nvSpPr>
        <p:spPr>
          <a:xfrm>
            <a:off x="9247886" y="4317976"/>
            <a:ext cx="1760353" cy="166768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32" name="원호 31">
            <a:extLst>
              <a:ext uri="{FF2B5EF4-FFF2-40B4-BE49-F238E27FC236}">
                <a16:creationId xmlns:a16="http://schemas.microsoft.com/office/drawing/2014/main" id="{17154F25-0F82-4080-9434-2246124E6E2C}"/>
              </a:ext>
            </a:extLst>
          </p:cNvPr>
          <p:cNvSpPr/>
          <p:nvPr/>
        </p:nvSpPr>
        <p:spPr>
          <a:xfrm>
            <a:off x="9079834" y="4192785"/>
            <a:ext cx="2073499" cy="1916771"/>
          </a:xfrm>
          <a:prstGeom prst="arc">
            <a:avLst>
              <a:gd name="adj1" fmla="val 16200000"/>
              <a:gd name="adj2" fmla="val 16186483"/>
            </a:avLst>
          </a:prstGeom>
          <a:noFill/>
          <a:ln w="381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prstClr val="white"/>
              </a:solidFill>
            </a:endParaRPr>
          </a:p>
        </p:txBody>
      </p:sp>
      <p:pic>
        <p:nvPicPr>
          <p:cNvPr id="1034" name="Picture 10" descr="JAVA 파일 아이콘 로열티 무료 사진, 그림, 이미지 그리고 스톡포토그래피. Image 45612348.">
            <a:extLst>
              <a:ext uri="{FF2B5EF4-FFF2-40B4-BE49-F238E27FC236}">
                <a16:creationId xmlns:a16="http://schemas.microsoft.com/office/drawing/2014/main" id="{02187C66-E8FE-4011-9210-42D01E7172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0" t="11918" r="12012" b="11732"/>
          <a:stretch/>
        </p:blipFill>
        <p:spPr bwMode="auto">
          <a:xfrm>
            <a:off x="9633287" y="4502077"/>
            <a:ext cx="1026696" cy="128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280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C91F847C-711F-4023-9BA4-E07CEA2CA795}"/>
              </a:ext>
            </a:extLst>
          </p:cNvPr>
          <p:cNvSpPr/>
          <p:nvPr/>
        </p:nvSpPr>
        <p:spPr>
          <a:xfrm>
            <a:off x="408417" y="259080"/>
            <a:ext cx="428400" cy="426720"/>
          </a:xfrm>
          <a:prstGeom prst="ellipse">
            <a:avLst/>
          </a:prstGeom>
          <a:solidFill>
            <a:srgbClr val="89CCC5"/>
          </a:solidFill>
          <a:ln>
            <a:solidFill>
              <a:srgbClr val="89CC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06DFF46D-84DF-45F5-9E66-83B2DB4DD3CA}"/>
              </a:ext>
            </a:extLst>
          </p:cNvPr>
          <p:cNvSpPr/>
          <p:nvPr/>
        </p:nvSpPr>
        <p:spPr>
          <a:xfrm>
            <a:off x="285750" y="876300"/>
            <a:ext cx="11620499" cy="5676900"/>
          </a:xfrm>
          <a:prstGeom prst="roundRect">
            <a:avLst>
              <a:gd name="adj" fmla="val 3447"/>
            </a:avLst>
          </a:prstGeom>
          <a:solidFill>
            <a:schemeClr val="bg1"/>
          </a:solidFill>
          <a:ln>
            <a:solidFill>
              <a:srgbClr val="89CCC5"/>
            </a:solidFill>
          </a:ln>
          <a:effectLst>
            <a:outerShdw dist="762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6031F6-4CD7-41AE-859F-65B0885C80F5}"/>
              </a:ext>
            </a:extLst>
          </p:cNvPr>
          <p:cNvSpPr txBox="1"/>
          <p:nvPr/>
        </p:nvSpPr>
        <p:spPr>
          <a:xfrm>
            <a:off x="408417" y="97525"/>
            <a:ext cx="70903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kern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3</a:t>
            </a:r>
            <a:r>
              <a:rPr kumimoji="0" lang="en-US" altLang="ko-KR" sz="3600" b="1" i="0" u="none" strike="noStrike" kern="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. </a:t>
            </a:r>
            <a:r>
              <a:rPr kumimoji="0" lang="ko-KR" altLang="en-US" sz="3600" b="1" i="0" u="none" strike="noStrike" kern="0" cap="none" spc="0" normalizeH="0" baseline="0" noProof="0" dirty="0" err="1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기능표</a:t>
            </a:r>
            <a:endParaRPr kumimoji="0" lang="ko-KR" altLang="en-US" sz="5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graphicFrame>
        <p:nvGraphicFramePr>
          <p:cNvPr id="20" name="표 6">
            <a:extLst>
              <a:ext uri="{FF2B5EF4-FFF2-40B4-BE49-F238E27FC236}">
                <a16:creationId xmlns:a16="http://schemas.microsoft.com/office/drawing/2014/main" id="{F1FD5FA1-A97A-460C-A68C-D14A47C623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152127"/>
              </p:ext>
            </p:extLst>
          </p:nvPr>
        </p:nvGraphicFramePr>
        <p:xfrm>
          <a:off x="621478" y="1283677"/>
          <a:ext cx="11026326" cy="50274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7840">
                  <a:extLst>
                    <a:ext uri="{9D8B030D-6E8A-4147-A177-3AD203B41FA5}">
                      <a16:colId xmlns:a16="http://schemas.microsoft.com/office/drawing/2014/main" val="1657646486"/>
                    </a:ext>
                  </a:extLst>
                </a:gridCol>
                <a:gridCol w="1113044">
                  <a:extLst>
                    <a:ext uri="{9D8B030D-6E8A-4147-A177-3AD203B41FA5}">
                      <a16:colId xmlns:a16="http://schemas.microsoft.com/office/drawing/2014/main" val="290691766"/>
                    </a:ext>
                  </a:extLst>
                </a:gridCol>
                <a:gridCol w="1618151">
                  <a:extLst>
                    <a:ext uri="{9D8B030D-6E8A-4147-A177-3AD203B41FA5}">
                      <a16:colId xmlns:a16="http://schemas.microsoft.com/office/drawing/2014/main" val="849682804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170845364"/>
                    </a:ext>
                  </a:extLst>
                </a:gridCol>
                <a:gridCol w="5251767">
                  <a:extLst>
                    <a:ext uri="{9D8B030D-6E8A-4147-A177-3AD203B41FA5}">
                      <a16:colId xmlns:a16="http://schemas.microsoft.com/office/drawing/2014/main" val="1684259813"/>
                    </a:ext>
                  </a:extLst>
                </a:gridCol>
                <a:gridCol w="695324">
                  <a:extLst>
                    <a:ext uri="{9D8B030D-6E8A-4147-A177-3AD203B41FA5}">
                      <a16:colId xmlns:a16="http://schemas.microsoft.com/office/drawing/2014/main" val="1948972442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대분류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중분류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단위기능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진도율</a:t>
                      </a:r>
                      <a:endParaRPr lang="ko-KR" altLang="en-US" sz="1200" b="1" dirty="0">
                        <a:latin typeface="Sandoll 국대떡볶이 01 Light" panose="020B0600000101010101" pitchFamily="34" charset="-127"/>
                        <a:ea typeface="Sandoll 국대떡볶이 01 Light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4233922"/>
                  </a:ext>
                </a:extLst>
              </a:tr>
              <a:tr h="28359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관리자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1.</a:t>
                      </a:r>
                      <a:r>
                        <a:rPr lang="ko-KR" altLang="en-US" sz="105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 회원</a:t>
                      </a:r>
                      <a:endParaRPr lang="en-US" altLang="ko-KR" sz="1050" dirty="0">
                        <a:latin typeface="Sandoll 국대떡볶이 01 Light" panose="020B0600000101010101" pitchFamily="34" charset="-127"/>
                        <a:ea typeface="Sandoll 국대떡볶이 01 Light" panose="020B0600000101010101" pitchFamily="34" charset="-127"/>
                      </a:endParaRPr>
                    </a:p>
                    <a:p>
                      <a:pPr algn="ctr" latinLnBrk="1"/>
                      <a:r>
                        <a:rPr lang="en-US" altLang="ko-KR" sz="105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   </a:t>
                      </a:r>
                      <a:r>
                        <a:rPr lang="ko-KR" altLang="en-US" sz="105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관리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1.1 </a:t>
                      </a:r>
                      <a:r>
                        <a:rPr lang="ko-KR" altLang="en-US" sz="105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회원정보관리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1.1.1 </a:t>
                      </a:r>
                      <a:r>
                        <a:rPr lang="ko-KR" altLang="en-US" sz="105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회원정보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회원가입한 모든 회원의 </a:t>
                      </a:r>
                      <a:r>
                        <a:rPr lang="en-US" altLang="ko-KR" sz="105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ID, </a:t>
                      </a:r>
                      <a:r>
                        <a:rPr lang="ko-KR" altLang="en-US" sz="105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이름</a:t>
                      </a:r>
                      <a:r>
                        <a:rPr lang="en-US" altLang="ko-KR" sz="105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휴대폰번호</a:t>
                      </a:r>
                      <a:r>
                        <a:rPr lang="en-US" altLang="ko-KR" sz="105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이메일 확인</a:t>
                      </a:r>
                      <a:r>
                        <a:rPr lang="en-US" altLang="ko-KR" sz="105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   </a:t>
                      </a:r>
                      <a:endParaRPr lang="ko-KR" altLang="en-US" sz="1050" dirty="0">
                        <a:latin typeface="Sandoll 국대떡볶이 01 Light" panose="020B0600000101010101" pitchFamily="34" charset="-127"/>
                        <a:ea typeface="Sandoll 국대떡볶이 01 Light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  <a:cs typeface="+mn-cs"/>
                        </a:rPr>
                        <a:t>X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andoll 국대떡볶이 01 Light" panose="020B0600000101010101" pitchFamily="34" charset="-127"/>
                        <a:ea typeface="Sandoll 국대떡볶이 01 Light" panose="020B0600000101010101" pitchFamily="34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4976545"/>
                  </a:ext>
                </a:extLst>
              </a:tr>
              <a:tr h="28359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Sandoll 국대떡볶이 01 Light" panose="020B0600000101010101" pitchFamily="34" charset="-127"/>
                        <a:ea typeface="Sandoll 국대떡볶이 01 Light" panose="020B0600000101010101" pitchFamily="34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1.1.2 </a:t>
                      </a:r>
                      <a:r>
                        <a:rPr lang="ko-KR" altLang="en-US" sz="105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회원정보 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관리자가 회원의 정보를 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  <a:cs typeface="+mn-cs"/>
                        </a:rPr>
                        <a:t>X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andoll 국대떡볶이 01 Light" panose="020B0600000101010101" pitchFamily="34" charset="-127"/>
                        <a:ea typeface="Sandoll 국대떡볶이 01 Light" panose="020B0600000101010101" pitchFamily="34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2182809"/>
                  </a:ext>
                </a:extLst>
              </a:tr>
              <a:tr h="283598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사용자</a:t>
                      </a: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105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1. </a:t>
                      </a:r>
                      <a:r>
                        <a:rPr lang="ko-KR" altLang="en-US" sz="105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회원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1.1 </a:t>
                      </a:r>
                      <a:r>
                        <a:rPr lang="ko-KR" altLang="en-US" sz="105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회원정보관리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1.1.1 </a:t>
                      </a:r>
                      <a:r>
                        <a:rPr lang="ko-KR" altLang="en-US" sz="105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회원정보 등록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  <a:cs typeface="함초롬바탕" panose="02030604000101010101" pitchFamily="18" charset="-127"/>
                        </a:rPr>
                        <a:t>회원이 이메일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  <a:cs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  <a:cs typeface="함초롬바탕" panose="02030604000101010101" pitchFamily="18" charset="-127"/>
                        </a:rPr>
                        <a:t>비밀번호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  <a:cs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  <a:cs typeface="함초롬바탕" panose="02030604000101010101" pitchFamily="18" charset="-127"/>
                        </a:rPr>
                        <a:t>이름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  <a:cs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  <a:cs typeface="함초롬바탕" panose="02030604000101010101" pitchFamily="18" charset="-127"/>
                        </a:rPr>
                        <a:t>휴대폰번호를 입력하여 회원 등록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  <a:cs typeface="+mn-cs"/>
                        </a:rPr>
                        <a:t>O</a:t>
                      </a:r>
                      <a:endParaRPr lang="ko-KR" altLang="en-US" sz="1050" b="0" dirty="0">
                        <a:latin typeface="Sandoll 국대떡볶이 01 Light" panose="020B0600000101010101" pitchFamily="34" charset="-127"/>
                        <a:ea typeface="Sandoll 국대떡볶이 01 Light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1051109"/>
                  </a:ext>
                </a:extLst>
              </a:tr>
              <a:tr h="28359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Sandoll 국대떡볶이 01 Light" panose="020B0600000101010101" pitchFamily="34" charset="-127"/>
                        <a:ea typeface="Sandoll 국대떡볶이 01 Light" panose="020B0600000101010101" pitchFamily="34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1.1.2 </a:t>
                      </a:r>
                      <a:r>
                        <a:rPr lang="ko-KR" altLang="en-US" sz="105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회원정보 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  <a:cs typeface="함초롬바탕" panose="02030604000101010101" pitchFamily="18" charset="-127"/>
                        </a:rPr>
                        <a:t> 회원이 등록한 정보를 삭제하여 탈퇴</a:t>
                      </a:r>
                    </a:p>
                  </a:txBody>
                  <a:tcPr marL="50262" marR="50262" marT="13896" marB="1389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  <a:cs typeface="+mn-cs"/>
                        </a:rPr>
                        <a:t>O</a:t>
                      </a:r>
                      <a:endParaRPr lang="ko-KR" altLang="en-US" sz="1050" b="0" dirty="0">
                        <a:latin typeface="Sandoll 국대떡볶이 01 Light" panose="020B0600000101010101" pitchFamily="34" charset="-127"/>
                        <a:ea typeface="Sandoll 국대떡볶이 01 Light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1898424"/>
                  </a:ext>
                </a:extLst>
              </a:tr>
              <a:tr h="28359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Sandoll 국대떡볶이 01 Light" panose="020B0600000101010101" pitchFamily="34" charset="-127"/>
                        <a:ea typeface="Sandoll 국대떡볶이 01 Light" panose="020B0600000101010101" pitchFamily="34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1.1.3 </a:t>
                      </a:r>
                      <a:r>
                        <a:rPr lang="ko-KR" altLang="en-US" sz="105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회원정보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  <a:cs typeface="함초롬바탕" panose="02030604000101010101" pitchFamily="18" charset="-127"/>
                        </a:rPr>
                        <a:t> 회원이 등록한 정보를 수정</a:t>
                      </a:r>
                    </a:p>
                  </a:txBody>
                  <a:tcPr marL="50262" marR="50262" marT="13896" marB="1389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X</a:t>
                      </a:r>
                      <a:endParaRPr lang="ko-KR" altLang="en-US" sz="1050" b="0" dirty="0">
                        <a:latin typeface="Sandoll 국대떡볶이 01 Light" panose="020B0600000101010101" pitchFamily="34" charset="-127"/>
                        <a:ea typeface="Sandoll 국대떡볶이 01 Light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634945"/>
                  </a:ext>
                </a:extLst>
              </a:tr>
              <a:tr h="28359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Sandoll 국대떡볶이 01 Light" panose="020B0600000101010101" pitchFamily="34" charset="-127"/>
                        <a:ea typeface="Sandoll 국대떡볶이 01 Light" panose="020B0600000101010101" pitchFamily="34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1.1.4 </a:t>
                      </a:r>
                      <a:r>
                        <a:rPr lang="ko-KR" altLang="en-US" sz="105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회원정보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  <a:cs typeface="함초롬바탕" panose="02030604000101010101" pitchFamily="18" charset="-127"/>
                        </a:rPr>
                        <a:t> 회원이 등록한 정보가 잘못된 점은 없는지 확인</a:t>
                      </a:r>
                    </a:p>
                  </a:txBody>
                  <a:tcPr marL="50262" marR="50262" marT="13896" marB="138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  <a:cs typeface="+mn-cs"/>
                        </a:rPr>
                        <a:t>O</a:t>
                      </a:r>
                      <a:endParaRPr lang="ko-KR" altLang="en-US" sz="1050" b="0" dirty="0">
                        <a:latin typeface="Sandoll 국대떡볶이 01 Light" panose="020B0600000101010101" pitchFamily="34" charset="-127"/>
                        <a:ea typeface="Sandoll 국대떡볶이 01 Light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6559332"/>
                  </a:ext>
                </a:extLst>
              </a:tr>
              <a:tr h="28359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Sandoll 국대떡볶이 01 Light" panose="020B0600000101010101" pitchFamily="34" charset="-127"/>
                        <a:ea typeface="Sandoll 국대떡볶이 01 Light" panose="020B0600000101010101" pitchFamily="34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1.2 </a:t>
                      </a:r>
                      <a:r>
                        <a:rPr lang="ko-KR" altLang="en-US" sz="105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-</a:t>
                      </a:r>
                      <a:endParaRPr lang="ko-KR" altLang="en-US" sz="1050" dirty="0">
                        <a:latin typeface="Sandoll 국대떡볶이 01 Light" panose="020B0600000101010101" pitchFamily="34" charset="-127"/>
                        <a:ea typeface="Sandoll 국대떡볶이 01 Light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회원은 로그인을 통해 앱을 이용할 수 있음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  <a:cs typeface="+mn-cs"/>
                        </a:rPr>
                        <a:t>O</a:t>
                      </a:r>
                      <a:endParaRPr lang="ko-KR" altLang="en-US" sz="1050" b="0" dirty="0">
                        <a:latin typeface="Sandoll 국대떡볶이 01 Light" panose="020B0600000101010101" pitchFamily="34" charset="-127"/>
                        <a:ea typeface="Sandoll 국대떡볶이 01 Light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7640538"/>
                  </a:ext>
                </a:extLst>
              </a:tr>
              <a:tr h="28359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Sandoll 국대떡볶이 01 Light" panose="020B0600000101010101" pitchFamily="34" charset="-127"/>
                        <a:ea typeface="Sandoll 국대떡볶이 01 Light" panose="020B0600000101010101" pitchFamily="34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050" dirty="0">
                        <a:latin typeface="Sandoll 국대떡볶이 01 Light" panose="020B0600000101010101" pitchFamily="34" charset="-127"/>
                        <a:ea typeface="Sandoll 국대떡볶이 01 Light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1.3 </a:t>
                      </a:r>
                      <a:r>
                        <a:rPr lang="ko-KR" altLang="en-US" sz="105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즐겨찾기 목록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1.3.1 </a:t>
                      </a:r>
                      <a:r>
                        <a:rPr lang="ko-KR" altLang="en-US" sz="105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즐겨찾기 목록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회원이 </a:t>
                      </a:r>
                      <a:r>
                        <a:rPr lang="ko-KR" altLang="en-US" sz="1050" dirty="0" err="1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즐겨찾기로</a:t>
                      </a:r>
                      <a:r>
                        <a:rPr lang="ko-KR" altLang="en-US" sz="105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 등록한 </a:t>
                      </a:r>
                      <a:r>
                        <a:rPr lang="ko-KR" altLang="en-US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예방접종 </a:t>
                      </a:r>
                      <a:r>
                        <a:rPr lang="ko-KR" altLang="en-US" sz="105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위탁의료기관의 목록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X</a:t>
                      </a:r>
                      <a:endParaRPr lang="ko-KR" altLang="en-US" sz="1050" b="0" dirty="0">
                        <a:latin typeface="Sandoll 국대떡볶이 01 Light" panose="020B0600000101010101" pitchFamily="34" charset="-127"/>
                        <a:ea typeface="Sandoll 국대떡볶이 01 Light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2086236"/>
                  </a:ext>
                </a:extLst>
              </a:tr>
              <a:tr h="283598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사용자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2. </a:t>
                      </a:r>
                      <a:r>
                        <a:rPr lang="ko-KR" altLang="en-US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발생현황</a:t>
                      </a:r>
                      <a:endParaRPr lang="en-US" altLang="ko-KR" sz="1050" b="0" dirty="0">
                        <a:latin typeface="Sandoll 국대떡볶이 01 Light" panose="020B0600000101010101" pitchFamily="34" charset="-127"/>
                        <a:ea typeface="Sandoll 국대떡볶이 01 Light" panose="020B0600000101010101" pitchFamily="34" charset="-127"/>
                      </a:endParaRPr>
                    </a:p>
                    <a:p>
                      <a:pPr marL="0" indent="0" algn="ctr" latinLnBrk="1">
                        <a:buNone/>
                      </a:pPr>
                      <a:r>
                        <a:rPr lang="ko-KR" altLang="en-US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확인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2.1 </a:t>
                      </a:r>
                      <a:r>
                        <a:rPr lang="ko-KR" altLang="en-US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발생현황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2.1.1 </a:t>
                      </a:r>
                      <a:r>
                        <a:rPr lang="ko-KR" altLang="en-US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전국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전국 발생현황</a:t>
                      </a:r>
                      <a:r>
                        <a:rPr lang="en-US" altLang="ko-KR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(</a:t>
                      </a:r>
                      <a:r>
                        <a:rPr lang="ko-KR" altLang="en-US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누적</a:t>
                      </a:r>
                      <a:r>
                        <a:rPr lang="en-US" altLang="ko-KR" sz="1050" b="0" i="0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</a:t>
                      </a:r>
                      <a:r>
                        <a:rPr lang="ko-KR" altLang="en-US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신규 </a:t>
                      </a:r>
                      <a:r>
                        <a:rPr lang="ko-KR" altLang="en-US" sz="1050" b="0" dirty="0" err="1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확진자</a:t>
                      </a:r>
                      <a:r>
                        <a:rPr lang="ko-KR" altLang="en-US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 수</a:t>
                      </a:r>
                      <a:r>
                        <a:rPr lang="en-US" altLang="ko-KR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, </a:t>
                      </a:r>
                      <a:r>
                        <a:rPr lang="ko-KR" altLang="en-US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사망자 수</a:t>
                      </a:r>
                      <a:r>
                        <a:rPr lang="en-US" altLang="ko-KR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, </a:t>
                      </a:r>
                      <a:r>
                        <a:rPr lang="ko-KR" altLang="en-US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격리해제 수</a:t>
                      </a:r>
                      <a:r>
                        <a:rPr lang="en-US" altLang="ko-KR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, </a:t>
                      </a:r>
                      <a:r>
                        <a:rPr lang="ko-KR" altLang="en-US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격리 중 환자수</a:t>
                      </a:r>
                      <a:r>
                        <a:rPr lang="en-US" altLang="ko-KR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, </a:t>
                      </a:r>
                      <a:r>
                        <a:rPr lang="ko-KR" altLang="en-US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해외유입 수</a:t>
                      </a:r>
                      <a:r>
                        <a:rPr lang="en-US" altLang="ko-KR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)</a:t>
                      </a:r>
                      <a:r>
                        <a:rPr lang="ko-KR" altLang="en-US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을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  <a:cs typeface="+mn-cs"/>
                        </a:rPr>
                        <a:t>O</a:t>
                      </a:r>
                      <a:endParaRPr lang="ko-KR" altLang="en-US" sz="1050" b="0" dirty="0">
                        <a:latin typeface="Sandoll 국대떡볶이 01 Light" panose="020B0600000101010101" pitchFamily="34" charset="-127"/>
                        <a:ea typeface="Sandoll 국대떡볶이 01 Light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4473383"/>
                  </a:ext>
                </a:extLst>
              </a:tr>
              <a:tr h="26392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Sandoll 국대떡볶이 01 Light" panose="020B0600000101010101" pitchFamily="34" charset="-127"/>
                        <a:ea typeface="Sandoll 국대떡볶이 01 Light" panose="020B0600000101010101" pitchFamily="34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2.1.2 </a:t>
                      </a:r>
                      <a:r>
                        <a:rPr lang="ko-KR" altLang="en-US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국가별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국가별 발생현황</a:t>
                      </a:r>
                      <a:r>
                        <a:rPr lang="en-US" altLang="ko-KR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(</a:t>
                      </a:r>
                      <a:r>
                        <a:rPr lang="ko-KR" altLang="en-US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누적</a:t>
                      </a:r>
                      <a:r>
                        <a:rPr lang="en-US" altLang="ko-KR" sz="1050" b="0" i="0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</a:t>
                      </a:r>
                      <a:r>
                        <a:rPr lang="ko-KR" altLang="en-US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신규 </a:t>
                      </a:r>
                      <a:r>
                        <a:rPr lang="ko-KR" altLang="en-US" sz="1050" b="0" dirty="0" err="1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확진자</a:t>
                      </a:r>
                      <a:r>
                        <a:rPr lang="ko-KR" altLang="en-US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 수</a:t>
                      </a:r>
                      <a:r>
                        <a:rPr lang="en-US" altLang="ko-KR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, </a:t>
                      </a:r>
                      <a:r>
                        <a:rPr lang="ko-KR" altLang="en-US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사망자 수</a:t>
                      </a:r>
                      <a:r>
                        <a:rPr lang="en-US" altLang="ko-KR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, </a:t>
                      </a:r>
                      <a:r>
                        <a:rPr lang="ko-KR" altLang="en-US" sz="1050" b="0" dirty="0" err="1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확진률</a:t>
                      </a:r>
                      <a:r>
                        <a:rPr lang="ko-KR" altLang="en-US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 대비 사망률</a:t>
                      </a:r>
                      <a:r>
                        <a:rPr lang="en-US" altLang="ko-KR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)</a:t>
                      </a:r>
                      <a:r>
                        <a:rPr lang="ko-KR" altLang="en-US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을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  <a:cs typeface="+mn-cs"/>
                        </a:rPr>
                        <a:t>O</a:t>
                      </a:r>
                      <a:endParaRPr lang="ko-KR" altLang="en-US" sz="1050" b="0" dirty="0">
                        <a:latin typeface="Sandoll 국대떡볶이 01 Light" panose="020B0600000101010101" pitchFamily="34" charset="-127"/>
                        <a:ea typeface="Sandoll 국대떡볶이 01 Light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7125832"/>
                  </a:ext>
                </a:extLst>
              </a:tr>
              <a:tr h="28359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Sandoll 국대떡볶이 01 Light" panose="020B0600000101010101" pitchFamily="34" charset="-127"/>
                        <a:ea typeface="Sandoll 국대떡볶이 01 Light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3. </a:t>
                      </a:r>
                      <a:r>
                        <a:rPr lang="ko-KR" altLang="en-US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백신 예방 </a:t>
                      </a:r>
                      <a:endParaRPr lang="en-US" altLang="ko-KR" sz="1050" b="0" dirty="0">
                        <a:latin typeface="Sandoll 국대떡볶이 01 Light" panose="020B0600000101010101" pitchFamily="34" charset="-127"/>
                        <a:ea typeface="Sandoll 국대떡볶이 01 Light" panose="020B0600000101010101" pitchFamily="34" charset="-127"/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접종현황</a:t>
                      </a:r>
                      <a:r>
                        <a:rPr lang="en-US" altLang="ko-KR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 </a:t>
                      </a:r>
                      <a:r>
                        <a:rPr lang="ko-KR" altLang="en-US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확인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3.1 </a:t>
                      </a:r>
                      <a:r>
                        <a:rPr lang="ko-KR" altLang="en-US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백신 예방 접종 현황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3.1.1 </a:t>
                      </a:r>
                      <a:r>
                        <a:rPr lang="ko-KR" altLang="en-US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국내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국내 코로나 백신 예약 접종현황을 </a:t>
                      </a:r>
                      <a:r>
                        <a:rPr lang="en-US" altLang="ko-KR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1</a:t>
                      </a:r>
                      <a:r>
                        <a:rPr lang="ko-KR" altLang="en-US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차</a:t>
                      </a:r>
                      <a:r>
                        <a:rPr lang="en-US" altLang="ko-KR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, 2</a:t>
                      </a:r>
                      <a:r>
                        <a:rPr lang="ko-KR" altLang="en-US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차로 나누어 누적</a:t>
                      </a:r>
                      <a:r>
                        <a:rPr lang="en-US" altLang="ko-KR" sz="1050" b="0" i="0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</a:t>
                      </a:r>
                      <a:r>
                        <a:rPr lang="ko-KR" altLang="en-US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신규 </a:t>
                      </a:r>
                      <a:r>
                        <a:rPr lang="ko-KR" altLang="en-US" sz="1050" b="0" dirty="0" err="1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접종자</a:t>
                      </a:r>
                      <a:r>
                        <a:rPr lang="ko-KR" altLang="en-US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 수</a:t>
                      </a:r>
                      <a:r>
                        <a:rPr lang="en-US" altLang="ko-KR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, </a:t>
                      </a:r>
                      <a:r>
                        <a:rPr lang="ko-KR" altLang="en-US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통계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  <a:cs typeface="+mn-cs"/>
                        </a:rPr>
                        <a:t>O</a:t>
                      </a:r>
                      <a:endParaRPr lang="ko-KR" altLang="en-US" sz="1050" b="0" dirty="0">
                        <a:latin typeface="Sandoll 국대떡볶이 01 Light" panose="020B0600000101010101" pitchFamily="34" charset="-127"/>
                        <a:ea typeface="Sandoll 국대떡볶이 01 Light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0209525"/>
                  </a:ext>
                </a:extLst>
              </a:tr>
              <a:tr h="26392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Sandoll 국대떡볶이 01 Light" panose="020B0600000101010101" pitchFamily="34" charset="-127"/>
                        <a:ea typeface="Sandoll 국대떡볶이 01 Light" panose="020B0600000101010101" pitchFamily="34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Sandoll 국대떡볶이 01 Light" panose="020B0600000101010101" pitchFamily="34" charset="-127"/>
                        <a:ea typeface="Sandoll 국대떡볶이 01 Light" panose="020B0600000101010101" pitchFamily="34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Sandoll 국대떡볶이 01 Light" panose="020B0600000101010101" pitchFamily="34" charset="-127"/>
                        <a:ea typeface="Sandoll 국대떡볶이 01 Light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3.1.2 </a:t>
                      </a:r>
                      <a:r>
                        <a:rPr lang="ko-KR" altLang="en-US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시도별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시도별 코로나 백신 예약 접종현황을 </a:t>
                      </a:r>
                      <a:r>
                        <a:rPr lang="en-US" altLang="ko-KR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1</a:t>
                      </a:r>
                      <a:r>
                        <a:rPr lang="ko-KR" altLang="en-US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차</a:t>
                      </a:r>
                      <a:r>
                        <a:rPr lang="en-US" altLang="ko-KR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, 2</a:t>
                      </a:r>
                      <a:r>
                        <a:rPr lang="ko-KR" altLang="en-US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차로 나누어 누적</a:t>
                      </a:r>
                      <a:r>
                        <a:rPr lang="en-US" altLang="ko-KR" sz="1050" b="0" i="0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</a:t>
                      </a:r>
                      <a:r>
                        <a:rPr lang="ko-KR" altLang="en-US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신규 </a:t>
                      </a:r>
                      <a:r>
                        <a:rPr lang="ko-KR" altLang="en-US" sz="1050" b="0" dirty="0" err="1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접종자</a:t>
                      </a:r>
                      <a:r>
                        <a:rPr lang="ko-KR" altLang="en-US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 수</a:t>
                      </a:r>
                      <a:r>
                        <a:rPr lang="en-US" altLang="ko-KR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, </a:t>
                      </a:r>
                      <a:r>
                        <a:rPr lang="ko-KR" altLang="en-US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통계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  <a:cs typeface="+mn-cs"/>
                        </a:rPr>
                        <a:t>O</a:t>
                      </a:r>
                      <a:endParaRPr lang="ko-KR" altLang="en-US" sz="1050" b="0" dirty="0">
                        <a:latin typeface="Sandoll 국대떡볶이 01 Light" panose="020B0600000101010101" pitchFamily="34" charset="-127"/>
                        <a:ea typeface="Sandoll 국대떡볶이 01 Light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8564089"/>
                  </a:ext>
                </a:extLst>
              </a:tr>
              <a:tr h="58383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Sandoll 국대떡볶이 01 Light" panose="020B0600000101010101" pitchFamily="34" charset="-127"/>
                        <a:ea typeface="Sandoll 국대떡볶이 01 Light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4. </a:t>
                      </a:r>
                      <a:r>
                        <a:rPr lang="ko-KR" altLang="en-US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위탁의료기관  확인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4.1 </a:t>
                      </a:r>
                      <a:r>
                        <a:rPr lang="ko-KR" altLang="en-US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예방접종 위탁의료</a:t>
                      </a:r>
                      <a:endParaRPr lang="en-US" altLang="ko-KR" sz="1050" b="0" dirty="0">
                        <a:latin typeface="Sandoll 국대떡볶이 01 Light" panose="020B0600000101010101" pitchFamily="34" charset="-127"/>
                        <a:ea typeface="Sandoll 국대떡볶이 01 Light" panose="020B0600000101010101" pitchFamily="34" charset="-127"/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기관 정보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4.1.1 </a:t>
                      </a:r>
                      <a:r>
                        <a:rPr lang="ko-KR" altLang="en-US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시도 검색 및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시도별 백신 예방 접종 위탁의료기관의 정보</a:t>
                      </a:r>
                      <a:r>
                        <a:rPr lang="en-US" altLang="ko-KR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(</a:t>
                      </a:r>
                      <a:r>
                        <a:rPr lang="ko-KR" altLang="en-US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기관이름명</a:t>
                      </a:r>
                      <a:r>
                        <a:rPr lang="en-US" altLang="ko-KR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, </a:t>
                      </a:r>
                      <a:r>
                        <a:rPr lang="ko-KR" altLang="en-US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주소</a:t>
                      </a:r>
                      <a:r>
                        <a:rPr lang="en-US" altLang="ko-KR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, </a:t>
                      </a:r>
                      <a:r>
                        <a:rPr lang="ko-KR" altLang="en-US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점심시간</a:t>
                      </a:r>
                      <a:r>
                        <a:rPr lang="en-US" altLang="ko-KR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, </a:t>
                      </a:r>
                      <a:r>
                        <a:rPr lang="ko-KR" altLang="en-US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진료시간</a:t>
                      </a:r>
                      <a:r>
                        <a:rPr lang="en-US" altLang="ko-KR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, </a:t>
                      </a:r>
                      <a:r>
                        <a:rPr lang="ko-KR" altLang="en-US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전화번호</a:t>
                      </a:r>
                      <a:r>
                        <a:rPr lang="en-US" altLang="ko-KR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)</a:t>
                      </a:r>
                      <a:r>
                        <a:rPr lang="ko-KR" altLang="en-US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를 검색 및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7756940"/>
                  </a:ext>
                </a:extLst>
              </a:tr>
              <a:tr h="58383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Sandoll 국대떡볶이 01 Light" panose="020B0600000101010101" pitchFamily="34" charset="-127"/>
                        <a:ea typeface="Sandoll 국대떡볶이 01 Light" panose="020B0600000101010101" pitchFamily="34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Sandoll 국대떡볶이 01 Light" panose="020B0600000101010101" pitchFamily="34" charset="-127"/>
                        <a:ea typeface="Sandoll 국대떡볶이 01 Light" panose="020B0600000101010101" pitchFamily="34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Sandoll 국대떡볶이 01 Light" panose="020B0600000101010101" pitchFamily="34" charset="-127"/>
                        <a:ea typeface="Sandoll 국대떡볶이 01 Light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4.1.2 </a:t>
                      </a:r>
                      <a:r>
                        <a:rPr lang="ko-KR" altLang="en-US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즐겨찾기 등록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정보를 알고 싶은 예방접종 위탁의료기관을 </a:t>
                      </a:r>
                      <a:r>
                        <a:rPr lang="ko-KR" altLang="en-US" sz="1050" b="0" dirty="0" err="1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즐겨찾기로</a:t>
                      </a:r>
                      <a:r>
                        <a:rPr lang="ko-KR" altLang="en-US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 등록해서 빠르고 쉽게 확인 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latin typeface="Sandoll 국대떡볶이 01 Light" panose="020B0600000101010101" pitchFamily="34" charset="-127"/>
                          <a:ea typeface="Sandoll 국대떡볶이 01 Light" panose="020B0600000101010101" pitchFamily="34" charset="-127"/>
                        </a:rPr>
                        <a:t>X</a:t>
                      </a:r>
                      <a:endParaRPr lang="ko-KR" altLang="en-US" sz="1050" b="0" dirty="0">
                        <a:latin typeface="Sandoll 국대떡볶이 01 Light" panose="020B0600000101010101" pitchFamily="34" charset="-127"/>
                        <a:ea typeface="Sandoll 국대떡볶이 01 Light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1214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7045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C91F847C-711F-4023-9BA4-E07CEA2CA795}"/>
              </a:ext>
            </a:extLst>
          </p:cNvPr>
          <p:cNvSpPr/>
          <p:nvPr/>
        </p:nvSpPr>
        <p:spPr>
          <a:xfrm>
            <a:off x="408417" y="259080"/>
            <a:ext cx="428400" cy="426720"/>
          </a:xfrm>
          <a:prstGeom prst="ellipse">
            <a:avLst/>
          </a:prstGeom>
          <a:solidFill>
            <a:srgbClr val="89CCC5"/>
          </a:solidFill>
          <a:ln>
            <a:solidFill>
              <a:srgbClr val="89CC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06DFF46D-84DF-45F5-9E66-83B2DB4DD3CA}"/>
              </a:ext>
            </a:extLst>
          </p:cNvPr>
          <p:cNvSpPr/>
          <p:nvPr/>
        </p:nvSpPr>
        <p:spPr>
          <a:xfrm>
            <a:off x="285750" y="876300"/>
            <a:ext cx="11620499" cy="5676900"/>
          </a:xfrm>
          <a:prstGeom prst="roundRect">
            <a:avLst>
              <a:gd name="adj" fmla="val 3447"/>
            </a:avLst>
          </a:prstGeom>
          <a:solidFill>
            <a:schemeClr val="bg1"/>
          </a:solidFill>
          <a:ln>
            <a:solidFill>
              <a:srgbClr val="89CCC5"/>
            </a:solidFill>
          </a:ln>
          <a:effectLst>
            <a:outerShdw dist="762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7854E20-833C-4C97-B8C2-B828DCF14DC1}"/>
              </a:ext>
            </a:extLst>
          </p:cNvPr>
          <p:cNvSpPr txBox="1"/>
          <p:nvPr/>
        </p:nvSpPr>
        <p:spPr>
          <a:xfrm>
            <a:off x="408417" y="97525"/>
            <a:ext cx="70903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kern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4</a:t>
            </a:r>
            <a:r>
              <a:rPr kumimoji="0" lang="en-US" altLang="ko-KR" sz="3600" b="1" i="0" u="none" strike="noStrike" kern="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. DB </a:t>
            </a:r>
            <a:r>
              <a:rPr kumimoji="0" lang="ko-KR" altLang="en-US" sz="3600" b="1" i="0" u="none" strike="noStrike" kern="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설계</a:t>
            </a:r>
            <a:endParaRPr kumimoji="0" lang="ko-KR" altLang="en-US" sz="5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27A751-8382-416B-8A93-5ED1001A0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33" y="2897592"/>
            <a:ext cx="3855968" cy="17133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1ACA3C-2214-4E6E-B760-F82E9415BD8B}"/>
              </a:ext>
            </a:extLst>
          </p:cNvPr>
          <p:cNvSpPr txBox="1"/>
          <p:nvPr/>
        </p:nvSpPr>
        <p:spPr>
          <a:xfrm>
            <a:off x="1035685" y="1368748"/>
            <a:ext cx="2712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회원 테이블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9CC32A-6FE6-428E-A450-85F5C411B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693" y="2478156"/>
            <a:ext cx="6838723" cy="316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37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C91F847C-711F-4023-9BA4-E07CEA2CA795}"/>
              </a:ext>
            </a:extLst>
          </p:cNvPr>
          <p:cNvSpPr/>
          <p:nvPr/>
        </p:nvSpPr>
        <p:spPr>
          <a:xfrm>
            <a:off x="408417" y="259080"/>
            <a:ext cx="428400" cy="426720"/>
          </a:xfrm>
          <a:prstGeom prst="ellipse">
            <a:avLst/>
          </a:prstGeom>
          <a:solidFill>
            <a:srgbClr val="89CCC5"/>
          </a:solidFill>
          <a:ln>
            <a:solidFill>
              <a:srgbClr val="89CC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06DFF46D-84DF-45F5-9E66-83B2DB4DD3CA}"/>
              </a:ext>
            </a:extLst>
          </p:cNvPr>
          <p:cNvSpPr/>
          <p:nvPr/>
        </p:nvSpPr>
        <p:spPr>
          <a:xfrm>
            <a:off x="285750" y="876300"/>
            <a:ext cx="11620499" cy="5676900"/>
          </a:xfrm>
          <a:prstGeom prst="roundRect">
            <a:avLst>
              <a:gd name="adj" fmla="val 3447"/>
            </a:avLst>
          </a:prstGeom>
          <a:solidFill>
            <a:schemeClr val="bg1"/>
          </a:solidFill>
          <a:ln>
            <a:solidFill>
              <a:srgbClr val="89CCC5"/>
            </a:solidFill>
          </a:ln>
          <a:effectLst>
            <a:outerShdw dist="762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E26DD40-051F-4C6C-B15F-E03DDD1FF489}"/>
              </a:ext>
            </a:extLst>
          </p:cNvPr>
          <p:cNvSpPr txBox="1"/>
          <p:nvPr/>
        </p:nvSpPr>
        <p:spPr>
          <a:xfrm>
            <a:off x="408417" y="97525"/>
            <a:ext cx="70903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5. </a:t>
            </a:r>
            <a:r>
              <a:rPr lang="en-US" altLang="ko-KR" sz="3600" b="1" kern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UI</a:t>
            </a:r>
            <a:r>
              <a:rPr lang="ko-KR" altLang="en-US" sz="3600" b="1" kern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 설계</a:t>
            </a:r>
            <a:endParaRPr kumimoji="0" lang="ko-KR" altLang="en-US" sz="5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8CA85F-6F48-452E-86B3-10C218B25877}"/>
              </a:ext>
            </a:extLst>
          </p:cNvPr>
          <p:cNvSpPr txBox="1"/>
          <p:nvPr/>
        </p:nvSpPr>
        <p:spPr>
          <a:xfrm>
            <a:off x="1621477" y="1211581"/>
            <a:ext cx="2712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1. </a:t>
            </a:r>
            <a:r>
              <a:rPr lang="ko-KR" altLang="en-US" sz="2400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로그인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B0ABE96-CD7D-4768-9397-E21F1EC07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822" y="1685921"/>
            <a:ext cx="2810217" cy="457523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609973F-EDFF-4C4C-ADCF-4CDD18F22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215" y="1662401"/>
            <a:ext cx="2741108" cy="459737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516551E-5A9B-4E5B-B5F9-9B37D07A02C8}"/>
              </a:ext>
            </a:extLst>
          </p:cNvPr>
          <p:cNvSpPr txBox="1"/>
          <p:nvPr/>
        </p:nvSpPr>
        <p:spPr>
          <a:xfrm>
            <a:off x="5288603" y="1163956"/>
            <a:ext cx="2712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2. </a:t>
            </a:r>
            <a:r>
              <a:rPr lang="ko-KR" altLang="en-US" sz="2400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회원가입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570671B-60CF-432A-94A9-188B3B9B175E}"/>
              </a:ext>
            </a:extLst>
          </p:cNvPr>
          <p:cNvGrpSpPr/>
          <p:nvPr/>
        </p:nvGrpSpPr>
        <p:grpSpPr>
          <a:xfrm>
            <a:off x="8401051" y="1671634"/>
            <a:ext cx="2757487" cy="4568591"/>
            <a:chOff x="-15496708" y="6462288"/>
            <a:chExt cx="3079561" cy="5188372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5C82CB8-A2AA-40E6-8427-6C31523E7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5496708" y="6462288"/>
              <a:ext cx="3077892" cy="4904051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21AEB0B-E993-45C6-95CB-B2A2E29191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92773" b="933"/>
            <a:stretch/>
          </p:blipFill>
          <p:spPr>
            <a:xfrm>
              <a:off x="-15495040" y="11272531"/>
              <a:ext cx="3077893" cy="378129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40DC869-693F-4122-8BE3-2D9BD85B4C4D}"/>
              </a:ext>
            </a:extLst>
          </p:cNvPr>
          <p:cNvSpPr txBox="1"/>
          <p:nvPr/>
        </p:nvSpPr>
        <p:spPr>
          <a:xfrm>
            <a:off x="8655691" y="1144906"/>
            <a:ext cx="2712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3. </a:t>
            </a:r>
            <a:r>
              <a:rPr lang="ko-KR" altLang="en-US" sz="2400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비밀번호 찾기</a:t>
            </a:r>
          </a:p>
        </p:txBody>
      </p:sp>
    </p:spTree>
    <p:extLst>
      <p:ext uri="{BB962C8B-B14F-4D97-AF65-F5344CB8AC3E}">
        <p14:creationId xmlns:p14="http://schemas.microsoft.com/office/powerpoint/2010/main" val="1569942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C91F847C-711F-4023-9BA4-E07CEA2CA795}"/>
              </a:ext>
            </a:extLst>
          </p:cNvPr>
          <p:cNvSpPr/>
          <p:nvPr/>
        </p:nvSpPr>
        <p:spPr>
          <a:xfrm>
            <a:off x="408417" y="259080"/>
            <a:ext cx="428400" cy="426720"/>
          </a:xfrm>
          <a:prstGeom prst="ellipse">
            <a:avLst/>
          </a:prstGeom>
          <a:solidFill>
            <a:srgbClr val="89CCC5"/>
          </a:solidFill>
          <a:ln>
            <a:solidFill>
              <a:srgbClr val="89CC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06DFF46D-84DF-45F5-9E66-83B2DB4DD3CA}"/>
              </a:ext>
            </a:extLst>
          </p:cNvPr>
          <p:cNvSpPr/>
          <p:nvPr/>
        </p:nvSpPr>
        <p:spPr>
          <a:xfrm>
            <a:off x="285750" y="876300"/>
            <a:ext cx="11620499" cy="5676900"/>
          </a:xfrm>
          <a:prstGeom prst="roundRect">
            <a:avLst>
              <a:gd name="adj" fmla="val 3447"/>
            </a:avLst>
          </a:prstGeom>
          <a:solidFill>
            <a:schemeClr val="bg1"/>
          </a:solidFill>
          <a:ln>
            <a:solidFill>
              <a:srgbClr val="89CCC5"/>
            </a:solidFill>
          </a:ln>
          <a:effectLst>
            <a:outerShdw dist="762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E26DD40-051F-4C6C-B15F-E03DDD1FF489}"/>
              </a:ext>
            </a:extLst>
          </p:cNvPr>
          <p:cNvSpPr txBox="1"/>
          <p:nvPr/>
        </p:nvSpPr>
        <p:spPr>
          <a:xfrm>
            <a:off x="408417" y="97525"/>
            <a:ext cx="70903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5. </a:t>
            </a:r>
            <a:r>
              <a:rPr lang="en-US" altLang="ko-KR" sz="3600" b="1" kern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UI</a:t>
            </a:r>
            <a:r>
              <a:rPr lang="ko-KR" altLang="en-US" sz="3600" b="1" kern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 설계</a:t>
            </a:r>
            <a:endParaRPr kumimoji="0" lang="ko-KR" altLang="en-US" sz="5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3DB09B4-F1E2-4EB0-BA6E-82415910E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910" y="1785934"/>
            <a:ext cx="2752166" cy="4586288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F0FC740-6762-424B-B954-F82A4C26BA89}"/>
              </a:ext>
            </a:extLst>
          </p:cNvPr>
          <p:cNvGrpSpPr/>
          <p:nvPr/>
        </p:nvGrpSpPr>
        <p:grpSpPr>
          <a:xfrm>
            <a:off x="6982663" y="1730740"/>
            <a:ext cx="2761415" cy="4612907"/>
            <a:chOff x="-6447769" y="8504424"/>
            <a:chExt cx="3189891" cy="535484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7CE8A9D-C42E-42F0-972E-E0BD79B1EE8F}"/>
                </a:ext>
              </a:extLst>
            </p:cNvPr>
            <p:cNvGrpSpPr/>
            <p:nvPr/>
          </p:nvGrpSpPr>
          <p:grpSpPr>
            <a:xfrm>
              <a:off x="-6447769" y="8504424"/>
              <a:ext cx="3189891" cy="5354845"/>
              <a:chOff x="-6447769" y="8504424"/>
              <a:chExt cx="3189891" cy="5354845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26FAC9A3-970B-4462-A869-D32BE10B79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447769" y="8504424"/>
                <a:ext cx="3189891" cy="5354845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A56634CC-EE0D-4117-8EC5-24DDF7DD24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5539" t="64555" r="27231" b="31862"/>
              <a:stretch/>
            </p:blipFill>
            <p:spPr>
              <a:xfrm>
                <a:off x="-5101565" y="12060652"/>
                <a:ext cx="691767" cy="191889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ECE71CD9-2002-4888-AC66-7F65F616C7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3500" t="67701" r="49271" b="30274"/>
              <a:stretch/>
            </p:blipFill>
            <p:spPr>
              <a:xfrm>
                <a:off x="-5090728" y="12128714"/>
                <a:ext cx="230603" cy="108421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348FBB5D-F4EF-4296-A6EF-D389DBBF0D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1830" t="67738" r="39777" b="29902"/>
              <a:stretch/>
            </p:blipFill>
            <p:spPr>
              <a:xfrm>
                <a:off x="-4864017" y="12131090"/>
                <a:ext cx="267728" cy="123048"/>
              </a:xfrm>
              <a:prstGeom prst="rect">
                <a:avLst/>
              </a:prstGeom>
            </p:spPr>
          </p:pic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4B730CE-AC8D-4F47-89A0-CBAD646049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427" t="67669" r="57995" b="30305"/>
            <a:stretch/>
          </p:blipFill>
          <p:spPr>
            <a:xfrm>
              <a:off x="-5275130" y="12128713"/>
              <a:ext cx="177933" cy="108422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F149C56-D559-4447-BBBA-4C19DE0D0880}"/>
              </a:ext>
            </a:extLst>
          </p:cNvPr>
          <p:cNvSpPr txBox="1"/>
          <p:nvPr/>
        </p:nvSpPr>
        <p:spPr>
          <a:xfrm>
            <a:off x="2178678" y="1211581"/>
            <a:ext cx="3664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4-1. </a:t>
            </a:r>
            <a:r>
              <a:rPr lang="ko-KR" altLang="en-US" sz="2400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시도별 발생현황 확인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3A97929-519E-4C8D-8C2E-5E9B63A7E33F}"/>
              </a:ext>
            </a:extLst>
          </p:cNvPr>
          <p:cNvSpPr txBox="1"/>
          <p:nvPr/>
        </p:nvSpPr>
        <p:spPr>
          <a:xfrm>
            <a:off x="6603045" y="1163956"/>
            <a:ext cx="3941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4-2. </a:t>
            </a:r>
            <a:r>
              <a:rPr lang="ko-KR" altLang="en-US" sz="2400" dirty="0" err="1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해외별</a:t>
            </a:r>
            <a:r>
              <a:rPr lang="ko-KR" altLang="en-US" sz="2400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 발생현황 확인</a:t>
            </a:r>
          </a:p>
        </p:txBody>
      </p:sp>
    </p:spTree>
    <p:extLst>
      <p:ext uri="{BB962C8B-B14F-4D97-AF65-F5344CB8AC3E}">
        <p14:creationId xmlns:p14="http://schemas.microsoft.com/office/powerpoint/2010/main" val="1291375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C91F847C-711F-4023-9BA4-E07CEA2CA795}"/>
              </a:ext>
            </a:extLst>
          </p:cNvPr>
          <p:cNvSpPr/>
          <p:nvPr/>
        </p:nvSpPr>
        <p:spPr>
          <a:xfrm>
            <a:off x="408417" y="259080"/>
            <a:ext cx="428400" cy="426720"/>
          </a:xfrm>
          <a:prstGeom prst="ellipse">
            <a:avLst/>
          </a:prstGeom>
          <a:solidFill>
            <a:srgbClr val="89CCC5"/>
          </a:solidFill>
          <a:ln>
            <a:solidFill>
              <a:srgbClr val="89CC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06DFF46D-84DF-45F5-9E66-83B2DB4DD3CA}"/>
              </a:ext>
            </a:extLst>
          </p:cNvPr>
          <p:cNvSpPr/>
          <p:nvPr/>
        </p:nvSpPr>
        <p:spPr>
          <a:xfrm>
            <a:off x="285750" y="876300"/>
            <a:ext cx="11620499" cy="5676900"/>
          </a:xfrm>
          <a:prstGeom prst="roundRect">
            <a:avLst>
              <a:gd name="adj" fmla="val 3447"/>
            </a:avLst>
          </a:prstGeom>
          <a:solidFill>
            <a:schemeClr val="bg1"/>
          </a:solidFill>
          <a:ln>
            <a:solidFill>
              <a:srgbClr val="89CCC5"/>
            </a:solidFill>
          </a:ln>
          <a:effectLst>
            <a:outerShdw dist="762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E26DD40-051F-4C6C-B15F-E03DDD1FF489}"/>
              </a:ext>
            </a:extLst>
          </p:cNvPr>
          <p:cNvSpPr txBox="1"/>
          <p:nvPr/>
        </p:nvSpPr>
        <p:spPr>
          <a:xfrm>
            <a:off x="408417" y="97525"/>
            <a:ext cx="70903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5. </a:t>
            </a:r>
            <a:r>
              <a:rPr lang="en-US" altLang="ko-KR" sz="3600" b="1" kern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UI</a:t>
            </a:r>
            <a:r>
              <a:rPr lang="ko-KR" altLang="en-US" sz="3600" b="1" kern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 설계</a:t>
            </a:r>
            <a:endParaRPr kumimoji="0" lang="ko-KR" altLang="en-US" sz="5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149C56-D559-4447-BBBA-4C19DE0D0880}"/>
              </a:ext>
            </a:extLst>
          </p:cNvPr>
          <p:cNvSpPr txBox="1"/>
          <p:nvPr/>
        </p:nvSpPr>
        <p:spPr>
          <a:xfrm>
            <a:off x="1978652" y="1211581"/>
            <a:ext cx="4064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5-1. </a:t>
            </a:r>
            <a:r>
              <a:rPr lang="ko-KR" altLang="en-US" sz="2400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전국 백신 접종현황 확인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3A97929-519E-4C8D-8C2E-5E9B63A7E33F}"/>
              </a:ext>
            </a:extLst>
          </p:cNvPr>
          <p:cNvSpPr txBox="1"/>
          <p:nvPr/>
        </p:nvSpPr>
        <p:spPr>
          <a:xfrm>
            <a:off x="6288715" y="1163956"/>
            <a:ext cx="4298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5-2. </a:t>
            </a:r>
            <a:r>
              <a:rPr lang="ko-KR" altLang="en-US" sz="2400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지역별 백신 접종현황 확인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76DA8E3-B60E-4896-9C87-E6CD1B67C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495" y="1780274"/>
            <a:ext cx="2751729" cy="456337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3CADD89-EAF1-43B8-9D43-D9E7CBA72B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14"/>
          <a:stretch/>
        </p:blipFill>
        <p:spPr>
          <a:xfrm>
            <a:off x="6986696" y="1730761"/>
            <a:ext cx="2743092" cy="458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3245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"/>
</p:tagLst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580</Words>
  <Application>Microsoft Office PowerPoint</Application>
  <PresentationFormat>와이드스크린</PresentationFormat>
  <Paragraphs>148</Paragraphs>
  <Slides>13</Slides>
  <Notes>13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나눔스퀘어_ac Bold</vt:lpstr>
      <vt:lpstr>Sandoll 국대떡볶이 01 Light</vt:lpstr>
      <vt:lpstr>Arial</vt:lpstr>
      <vt:lpstr>맑은 고딕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L58L</cp:lastModifiedBy>
  <cp:revision>2</cp:revision>
  <dcterms:created xsi:type="dcterms:W3CDTF">2021-08-18T06:34:41Z</dcterms:created>
  <dcterms:modified xsi:type="dcterms:W3CDTF">2021-11-17T14:34:03Z</dcterms:modified>
</cp:coreProperties>
</file>